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R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594"/>
    <p:restoredTop sz="95988"/>
  </p:normalViewPr>
  <p:slideViewPr>
    <p:cSldViewPr snapToGrid="0">
      <p:cViewPr varScale="1">
        <p:scale>
          <a:sx n="128" d="100"/>
          <a:sy n="128" d="100"/>
        </p:scale>
        <p:origin x="184" y="1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7DAE724-DF7D-8B04-3F6C-FB8E632F4C2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GB"/>
              <a:t>Click to edit Master title style</a:t>
            </a:r>
            <a:endParaRPr lang="en-RO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58BC69B8-A795-6D9C-2C21-48D3BA08335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GB"/>
              <a:t>Click to edit Master subtitle style</a:t>
            </a:r>
            <a:endParaRPr lang="en-RO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CBA8D3-9D3C-F6CC-370C-525A63FC57F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759DF7-C54E-C64D-9F73-41844157228B}" type="datetimeFigureOut">
              <a:rPr lang="en-RO" smtClean="0"/>
              <a:t>5/20/24</a:t>
            </a:fld>
            <a:endParaRPr lang="en-RO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9BB8114-447C-5AB7-3C35-0B03402A28D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O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14CC27-3FDE-BAD4-B456-6BBAC16008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320E78-7099-3944-8946-2D0EB899F5D9}" type="slidenum">
              <a:rPr lang="en-RO" smtClean="0"/>
              <a:t>‹#›</a:t>
            </a:fld>
            <a:endParaRPr lang="en-RO"/>
          </a:p>
        </p:txBody>
      </p:sp>
    </p:spTree>
    <p:extLst>
      <p:ext uri="{BB962C8B-B14F-4D97-AF65-F5344CB8AC3E}">
        <p14:creationId xmlns:p14="http://schemas.microsoft.com/office/powerpoint/2010/main" val="307499047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F91A063-62C0-3C65-AADF-A17B039964C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RO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00B97112-998C-6D8D-29F1-0D2D032F232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RO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D930DF5-CE3C-A103-0714-8CA6F5C734A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759DF7-C54E-C64D-9F73-41844157228B}" type="datetimeFigureOut">
              <a:rPr lang="en-RO" smtClean="0"/>
              <a:t>5/20/24</a:t>
            </a:fld>
            <a:endParaRPr lang="en-RO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E23BF8E-3B54-9683-402F-D03F33C075E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O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4D5000F-BB5D-EF9F-1C43-18F42105820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320E78-7099-3944-8946-2D0EB899F5D9}" type="slidenum">
              <a:rPr lang="en-RO" smtClean="0"/>
              <a:t>‹#›</a:t>
            </a:fld>
            <a:endParaRPr lang="en-RO"/>
          </a:p>
        </p:txBody>
      </p:sp>
    </p:spTree>
    <p:extLst>
      <p:ext uri="{BB962C8B-B14F-4D97-AF65-F5344CB8AC3E}">
        <p14:creationId xmlns:p14="http://schemas.microsoft.com/office/powerpoint/2010/main" val="209169337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7F8315B7-C92D-FE1B-B3D3-DBE64858502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GB"/>
              <a:t>Click to edit Master title style</a:t>
            </a:r>
            <a:endParaRPr lang="en-RO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A32C90F-363F-4D5F-EB46-FFE2A82FABA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RO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8437297-7CE0-CFF0-774F-027634A532D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759DF7-C54E-C64D-9F73-41844157228B}" type="datetimeFigureOut">
              <a:rPr lang="en-RO" smtClean="0"/>
              <a:t>5/20/24</a:t>
            </a:fld>
            <a:endParaRPr lang="en-RO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BA4E923-C912-ACC6-60C2-C85E68C40A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O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02420A1-3C1F-0764-2E63-701722DC081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320E78-7099-3944-8946-2D0EB899F5D9}" type="slidenum">
              <a:rPr lang="en-RO" smtClean="0"/>
              <a:t>‹#›</a:t>
            </a:fld>
            <a:endParaRPr lang="en-RO"/>
          </a:p>
        </p:txBody>
      </p:sp>
    </p:spTree>
    <p:extLst>
      <p:ext uri="{BB962C8B-B14F-4D97-AF65-F5344CB8AC3E}">
        <p14:creationId xmlns:p14="http://schemas.microsoft.com/office/powerpoint/2010/main" val="186648273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D7CFA10-87B4-F6AD-4209-C9FA1064D33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RO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A88EC1A-96B0-CE58-ACCB-7F69711CE78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RO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21A66DD-C954-43A5-C9F5-505754CB1E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759DF7-C54E-C64D-9F73-41844157228B}" type="datetimeFigureOut">
              <a:rPr lang="en-RO" smtClean="0"/>
              <a:t>5/20/24</a:t>
            </a:fld>
            <a:endParaRPr lang="en-RO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9129A19-A880-FF05-7D2B-55640B4B1A0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O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8E6A472-8ADF-A56D-AF94-A3DD51FF441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320E78-7099-3944-8946-2D0EB899F5D9}" type="slidenum">
              <a:rPr lang="en-RO" smtClean="0"/>
              <a:t>‹#›</a:t>
            </a:fld>
            <a:endParaRPr lang="en-RO"/>
          </a:p>
        </p:txBody>
      </p:sp>
    </p:spTree>
    <p:extLst>
      <p:ext uri="{BB962C8B-B14F-4D97-AF65-F5344CB8AC3E}">
        <p14:creationId xmlns:p14="http://schemas.microsoft.com/office/powerpoint/2010/main" val="177026048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0551EC7-771B-AFB3-90C1-18CE88A4A5E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GB"/>
              <a:t>Click to edit Master title style</a:t>
            </a:r>
            <a:endParaRPr lang="en-RO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33C3F5C-D40E-662E-72BC-6F93901DFB6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EC7F0D6-1141-F076-0BEF-F9A6D8C2A0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759DF7-C54E-C64D-9F73-41844157228B}" type="datetimeFigureOut">
              <a:rPr lang="en-RO" smtClean="0"/>
              <a:t>5/20/24</a:t>
            </a:fld>
            <a:endParaRPr lang="en-RO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0FCC5B7-7F6C-DC4A-6482-825B1D1E5E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O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970E654-AA3A-FF51-6AEB-6AC1A2BF8B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320E78-7099-3944-8946-2D0EB899F5D9}" type="slidenum">
              <a:rPr lang="en-RO" smtClean="0"/>
              <a:t>‹#›</a:t>
            </a:fld>
            <a:endParaRPr lang="en-RO"/>
          </a:p>
        </p:txBody>
      </p:sp>
    </p:spTree>
    <p:extLst>
      <p:ext uri="{BB962C8B-B14F-4D97-AF65-F5344CB8AC3E}">
        <p14:creationId xmlns:p14="http://schemas.microsoft.com/office/powerpoint/2010/main" val="25630450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584EDEA-6100-7C7A-8AC4-E3898788230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RO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4597273-CB79-8184-35D7-5D11181A4139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RO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1CBFF4C-6EC9-FE18-174A-12E61CB382F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RO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5E44184-647F-4A5E-087B-6EA519EAF88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759DF7-C54E-C64D-9F73-41844157228B}" type="datetimeFigureOut">
              <a:rPr lang="en-RO" smtClean="0"/>
              <a:t>5/20/24</a:t>
            </a:fld>
            <a:endParaRPr lang="en-RO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CDF510A-FEC5-3E33-7D32-5AB807736D4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O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445430B-0210-6E40-C412-CE4AE6203FA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320E78-7099-3944-8946-2D0EB899F5D9}" type="slidenum">
              <a:rPr lang="en-RO" smtClean="0"/>
              <a:t>‹#›</a:t>
            </a:fld>
            <a:endParaRPr lang="en-RO"/>
          </a:p>
        </p:txBody>
      </p:sp>
    </p:spTree>
    <p:extLst>
      <p:ext uri="{BB962C8B-B14F-4D97-AF65-F5344CB8AC3E}">
        <p14:creationId xmlns:p14="http://schemas.microsoft.com/office/powerpoint/2010/main" val="12435281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DA4656-041D-CBB5-E774-67F96ADB224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GB"/>
              <a:t>Click to edit Master title style</a:t>
            </a:r>
            <a:endParaRPr lang="en-RO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D949C14-BB16-4668-DC22-6DB221B113C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C14E13D-739F-272C-32A8-391DB5A3403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RO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AA870C1-264F-49CC-FD58-EDE322310C5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54CC01D3-B172-A017-BF2C-7B01FBB2816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RO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33797596-AEFB-0303-99F2-442D11BB63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759DF7-C54E-C64D-9F73-41844157228B}" type="datetimeFigureOut">
              <a:rPr lang="en-RO" smtClean="0"/>
              <a:t>5/20/24</a:t>
            </a:fld>
            <a:endParaRPr lang="en-RO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7DF44B72-36C4-FA05-D441-EFF63B3CA4E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O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045D969-C1BA-9618-307A-E748B822D01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320E78-7099-3944-8946-2D0EB899F5D9}" type="slidenum">
              <a:rPr lang="en-RO" smtClean="0"/>
              <a:t>‹#›</a:t>
            </a:fld>
            <a:endParaRPr lang="en-RO"/>
          </a:p>
        </p:txBody>
      </p:sp>
    </p:spTree>
    <p:extLst>
      <p:ext uri="{BB962C8B-B14F-4D97-AF65-F5344CB8AC3E}">
        <p14:creationId xmlns:p14="http://schemas.microsoft.com/office/powerpoint/2010/main" val="323348390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455B727-5C3E-E498-3DA6-0B42B4CD6D4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RO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0AEBF35E-A77E-7A16-518A-F136929C1EB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759DF7-C54E-C64D-9F73-41844157228B}" type="datetimeFigureOut">
              <a:rPr lang="en-RO" smtClean="0"/>
              <a:t>5/20/24</a:t>
            </a:fld>
            <a:endParaRPr lang="en-RO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307F227-DDAC-3798-C62A-AF7E075FBE0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O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BC827C2-774D-D473-64A3-F139E4C6949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320E78-7099-3944-8946-2D0EB899F5D9}" type="slidenum">
              <a:rPr lang="en-RO" smtClean="0"/>
              <a:t>‹#›</a:t>
            </a:fld>
            <a:endParaRPr lang="en-RO"/>
          </a:p>
        </p:txBody>
      </p:sp>
    </p:spTree>
    <p:extLst>
      <p:ext uri="{BB962C8B-B14F-4D97-AF65-F5344CB8AC3E}">
        <p14:creationId xmlns:p14="http://schemas.microsoft.com/office/powerpoint/2010/main" val="333602049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61124D57-5E75-C839-4F63-412EBF2BE99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759DF7-C54E-C64D-9F73-41844157228B}" type="datetimeFigureOut">
              <a:rPr lang="en-RO" smtClean="0"/>
              <a:t>5/20/24</a:t>
            </a:fld>
            <a:endParaRPr lang="en-RO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82F946D1-5FD2-D079-0C11-E4B1FDC3C1A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O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969BA74C-F4CC-E23E-AED4-EACFC4DCA06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320E78-7099-3944-8946-2D0EB899F5D9}" type="slidenum">
              <a:rPr lang="en-RO" smtClean="0"/>
              <a:t>‹#›</a:t>
            </a:fld>
            <a:endParaRPr lang="en-RO"/>
          </a:p>
        </p:txBody>
      </p:sp>
    </p:spTree>
    <p:extLst>
      <p:ext uri="{BB962C8B-B14F-4D97-AF65-F5344CB8AC3E}">
        <p14:creationId xmlns:p14="http://schemas.microsoft.com/office/powerpoint/2010/main" val="256709027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DD30564-B5FF-54B7-10CE-4377F77614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  <a:endParaRPr lang="en-RO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3D7251A-5383-E9EC-D64A-3E1865BF5A8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RO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B0D91BD-221E-9FC3-2914-D1E4A16CA62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BD7F8BB-6697-B7FA-B63E-8FED60BFC2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759DF7-C54E-C64D-9F73-41844157228B}" type="datetimeFigureOut">
              <a:rPr lang="en-RO" smtClean="0"/>
              <a:t>5/20/24</a:t>
            </a:fld>
            <a:endParaRPr lang="en-RO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4F5FF01-0AD5-4268-2192-1C171C4E685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O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8EE0A4D-61EF-5E8C-8E68-E7A93DC8E5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320E78-7099-3944-8946-2D0EB899F5D9}" type="slidenum">
              <a:rPr lang="en-RO" smtClean="0"/>
              <a:t>‹#›</a:t>
            </a:fld>
            <a:endParaRPr lang="en-RO"/>
          </a:p>
        </p:txBody>
      </p:sp>
    </p:spTree>
    <p:extLst>
      <p:ext uri="{BB962C8B-B14F-4D97-AF65-F5344CB8AC3E}">
        <p14:creationId xmlns:p14="http://schemas.microsoft.com/office/powerpoint/2010/main" val="277435037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FC4A01D-81D2-1167-9C05-1D62F09E9E1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  <a:endParaRPr lang="en-RO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0739B271-D2DF-B5B6-6B3E-B2E91F6F0CC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RO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753F785-960B-5A0D-9D01-54CC158B4B1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651B4E4-CB56-5F56-2AD7-9752B7AE4C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759DF7-C54E-C64D-9F73-41844157228B}" type="datetimeFigureOut">
              <a:rPr lang="en-RO" smtClean="0"/>
              <a:t>5/20/24</a:t>
            </a:fld>
            <a:endParaRPr lang="en-RO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8176C2F-98C9-4A53-C49A-133A8AD7AEC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O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007B58C-CF3A-B6AA-64A8-BB5BC305D94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320E78-7099-3944-8946-2D0EB899F5D9}" type="slidenum">
              <a:rPr lang="en-RO" smtClean="0"/>
              <a:t>‹#›</a:t>
            </a:fld>
            <a:endParaRPr lang="en-RO"/>
          </a:p>
        </p:txBody>
      </p:sp>
    </p:spTree>
    <p:extLst>
      <p:ext uri="{BB962C8B-B14F-4D97-AF65-F5344CB8AC3E}">
        <p14:creationId xmlns:p14="http://schemas.microsoft.com/office/powerpoint/2010/main" val="19353574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B462625-0A17-A202-2268-A01CE800BBE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/>
              <a:t>Click to edit Master title style</a:t>
            </a:r>
            <a:endParaRPr lang="en-RO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D93300F-C139-8E93-24DA-66BD97B6E63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RO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0E1C4F3-F551-FAC7-F740-3FEE4593C63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3759DF7-C54E-C64D-9F73-41844157228B}" type="datetimeFigureOut">
              <a:rPr lang="en-RO" smtClean="0"/>
              <a:t>5/20/24</a:t>
            </a:fld>
            <a:endParaRPr lang="en-RO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7B6A408-41C6-47F6-CA87-A908B74B2AB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RO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9C5A67F-5ECF-4D8C-A00E-F18110D0FBA7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A320E78-7099-3944-8946-2D0EB899F5D9}" type="slidenum">
              <a:rPr lang="en-RO" smtClean="0"/>
              <a:t>‹#›</a:t>
            </a:fld>
            <a:endParaRPr lang="en-RO"/>
          </a:p>
        </p:txBody>
      </p:sp>
    </p:spTree>
    <p:extLst>
      <p:ext uri="{BB962C8B-B14F-4D97-AF65-F5344CB8AC3E}">
        <p14:creationId xmlns:p14="http://schemas.microsoft.com/office/powerpoint/2010/main" val="31212021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R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FD07A4C-B2DF-E3A2-7CCA-6375964093A3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RO" b="1" dirty="0"/>
              <a:t>SPORTUL ADAPTAT ÎN PATOLOGIA NEUROLOGICĂ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FAAA518D-FF99-270F-E83A-E126E34A782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4502552"/>
            <a:ext cx="9144000" cy="1233086"/>
          </a:xfrm>
        </p:spPr>
        <p:txBody>
          <a:bodyPr>
            <a:normAutofit/>
          </a:bodyPr>
          <a:lstStyle/>
          <a:p>
            <a:r>
              <a:rPr lang="en-RO" dirty="0"/>
              <a:t>Curs opțional</a:t>
            </a:r>
          </a:p>
          <a:p>
            <a:r>
              <a:rPr lang="en-RO" dirty="0"/>
              <a:t>Program </a:t>
            </a:r>
            <a:r>
              <a:rPr lang="en-RO"/>
              <a:t>masteral </a:t>
            </a:r>
            <a:r>
              <a:rPr lang="en-RO" b="1" i="1"/>
              <a:t>Tehnici de recuperare in afecțiuni neurologice </a:t>
            </a:r>
            <a:endParaRPr lang="en-RO" b="1" i="1" dirty="0"/>
          </a:p>
          <a:p>
            <a:endParaRPr lang="en-RO" dirty="0"/>
          </a:p>
        </p:txBody>
      </p:sp>
    </p:spTree>
    <p:extLst>
      <p:ext uri="{BB962C8B-B14F-4D97-AF65-F5344CB8AC3E}">
        <p14:creationId xmlns:p14="http://schemas.microsoft.com/office/powerpoint/2010/main" val="54011076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5115885-D903-D5F8-4CE4-F68911DD832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RO" dirty="0"/>
              <a:t>Ce este sportul adaptat?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854DA83-6468-0AC7-29E9-B3E80A0D337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2257063"/>
            <a:ext cx="10515600" cy="3919900"/>
          </a:xfrm>
        </p:spPr>
        <p:txBody>
          <a:bodyPr/>
          <a:lstStyle/>
          <a:p>
            <a:pPr>
              <a:lnSpc>
                <a:spcPct val="150000"/>
              </a:lnSpc>
            </a:pPr>
            <a:r>
              <a:rPr lang="en-RO" dirty="0"/>
              <a:t>„ramură a sportului care utilizează structuri motrice, reguli specifice, condiții materiale și organizatorice modificate și adecvate cerințelor proprii diferitelor tipuri de deficiențe”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0389B743-D714-76C8-0954-B22CDE1E3E02}"/>
              </a:ext>
            </a:extLst>
          </p:cNvPr>
          <p:cNvSpPr txBox="1"/>
          <p:nvPr/>
        </p:nvSpPr>
        <p:spPr>
          <a:xfrm>
            <a:off x="3939249" y="6492875"/>
            <a:ext cx="807913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GB" sz="900" dirty="0">
                <a:effectLst/>
              </a:rPr>
              <a:t>Dragnea, A. &amp; Mate-Teodorescu, S. (2002) </a:t>
            </a:r>
            <a:r>
              <a:rPr lang="en-GB" sz="900" i="1" dirty="0">
                <a:effectLst/>
              </a:rPr>
              <a:t>Teoria </a:t>
            </a:r>
            <a:r>
              <a:rPr lang="en-GB" sz="900" i="1" dirty="0" err="1">
                <a:effectLst/>
              </a:rPr>
              <a:t>sportului</a:t>
            </a:r>
            <a:r>
              <a:rPr lang="en-GB" sz="900" i="1" dirty="0">
                <a:effectLst/>
              </a:rPr>
              <a:t>. </a:t>
            </a:r>
            <a:r>
              <a:rPr lang="en-GB" sz="900" dirty="0" err="1">
                <a:effectLst/>
              </a:rPr>
              <a:t>Bucureşti</a:t>
            </a:r>
            <a:r>
              <a:rPr lang="en-GB" sz="900" dirty="0">
                <a:effectLst/>
              </a:rPr>
              <a:t>: Fest</a:t>
            </a:r>
            <a:endParaRPr lang="en-GB" sz="900" dirty="0"/>
          </a:p>
        </p:txBody>
      </p:sp>
    </p:spTree>
    <p:extLst>
      <p:ext uri="{BB962C8B-B14F-4D97-AF65-F5344CB8AC3E}">
        <p14:creationId xmlns:p14="http://schemas.microsoft.com/office/powerpoint/2010/main" val="301241853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F7057A7-1A26-5213-0718-1C40DD2EFDC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RO" dirty="0"/>
              <a:t>Obiectivele cursului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6C232C5-BAC7-26C5-76FD-5809C19BF48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2152891"/>
            <a:ext cx="10910104" cy="4024072"/>
          </a:xfrm>
        </p:spPr>
        <p:txBody>
          <a:bodyPr/>
          <a:lstStyle/>
          <a:p>
            <a:r>
              <a:rPr lang="en-GB" dirty="0" err="1"/>
              <a:t>Cunoașterea</a:t>
            </a:r>
            <a:r>
              <a:rPr lang="en-GB" dirty="0"/>
              <a:t> </a:t>
            </a:r>
            <a:r>
              <a:rPr lang="en-GB" dirty="0" err="1"/>
              <a:t>caracteristicilor</a:t>
            </a:r>
            <a:r>
              <a:rPr lang="en-GB" dirty="0"/>
              <a:t> </a:t>
            </a:r>
            <a:r>
              <a:rPr lang="en-GB" dirty="0" err="1"/>
              <a:t>sportului</a:t>
            </a:r>
            <a:r>
              <a:rPr lang="en-GB" dirty="0"/>
              <a:t> </a:t>
            </a:r>
            <a:r>
              <a:rPr lang="en-GB" dirty="0" err="1"/>
              <a:t>adaptat</a:t>
            </a:r>
            <a:endParaRPr lang="en-GB" dirty="0"/>
          </a:p>
          <a:p>
            <a:endParaRPr lang="en-GB" dirty="0"/>
          </a:p>
          <a:p>
            <a:r>
              <a:rPr lang="en-GB" dirty="0" err="1"/>
              <a:t>Cunoașterea</a:t>
            </a:r>
            <a:r>
              <a:rPr lang="en-GB" dirty="0"/>
              <a:t> </a:t>
            </a:r>
            <a:r>
              <a:rPr lang="en-GB" dirty="0" err="1"/>
              <a:t>particularităților</a:t>
            </a:r>
            <a:r>
              <a:rPr lang="en-GB" dirty="0"/>
              <a:t> </a:t>
            </a:r>
            <a:r>
              <a:rPr lang="en-GB" dirty="0" err="1"/>
              <a:t>sportului</a:t>
            </a:r>
            <a:r>
              <a:rPr lang="en-GB" dirty="0"/>
              <a:t> </a:t>
            </a:r>
            <a:r>
              <a:rPr lang="en-GB" dirty="0" err="1"/>
              <a:t>adaptat</a:t>
            </a:r>
            <a:r>
              <a:rPr lang="en-GB" dirty="0"/>
              <a:t> </a:t>
            </a:r>
            <a:r>
              <a:rPr lang="en-GB" dirty="0" err="1"/>
              <a:t>în</a:t>
            </a:r>
            <a:r>
              <a:rPr lang="en-GB" dirty="0"/>
              <a:t> </a:t>
            </a:r>
            <a:r>
              <a:rPr lang="en-GB" dirty="0" err="1"/>
              <a:t>patologia</a:t>
            </a:r>
            <a:r>
              <a:rPr lang="en-GB" dirty="0"/>
              <a:t> </a:t>
            </a:r>
            <a:r>
              <a:rPr lang="en-GB" dirty="0" err="1"/>
              <a:t>neurologică</a:t>
            </a:r>
            <a:endParaRPr lang="en-GB" dirty="0"/>
          </a:p>
          <a:p>
            <a:endParaRPr lang="en-GB" dirty="0"/>
          </a:p>
          <a:p>
            <a:r>
              <a:rPr lang="en-GB" dirty="0" err="1"/>
              <a:t>Cunoașterea</a:t>
            </a:r>
            <a:r>
              <a:rPr lang="en-GB" dirty="0"/>
              <a:t> </a:t>
            </a:r>
            <a:r>
              <a:rPr lang="en-GB" dirty="0" err="1"/>
              <a:t>ramurilor</a:t>
            </a:r>
            <a:r>
              <a:rPr lang="en-GB" dirty="0"/>
              <a:t> sportive </a:t>
            </a:r>
            <a:r>
              <a:rPr lang="en-GB" dirty="0" err="1"/>
              <a:t>adaptate</a:t>
            </a:r>
            <a:r>
              <a:rPr lang="en-GB" dirty="0"/>
              <a:t> </a:t>
            </a:r>
            <a:r>
              <a:rPr lang="en-GB" dirty="0" err="1"/>
              <a:t>patologiei</a:t>
            </a:r>
            <a:r>
              <a:rPr lang="en-GB" dirty="0"/>
              <a:t> </a:t>
            </a:r>
            <a:r>
              <a:rPr lang="en-GB" dirty="0" err="1"/>
              <a:t>neurologice</a:t>
            </a:r>
            <a:r>
              <a:rPr lang="en-GB" dirty="0"/>
              <a:t>, la </a:t>
            </a:r>
            <a:r>
              <a:rPr lang="en-GB" dirty="0" err="1"/>
              <a:t>adulți</a:t>
            </a:r>
            <a:r>
              <a:rPr lang="en-GB" dirty="0"/>
              <a:t> </a:t>
            </a:r>
            <a:r>
              <a:rPr lang="en-GB" dirty="0" err="1"/>
              <a:t>și</a:t>
            </a:r>
            <a:r>
              <a:rPr lang="en-GB" dirty="0"/>
              <a:t> </a:t>
            </a:r>
            <a:r>
              <a:rPr lang="en-GB"/>
              <a:t>copii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27116240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58</TotalTime>
  <Words>90</Words>
  <Application>Microsoft Macintosh PowerPoint</Application>
  <PresentationFormat>Widescreen</PresentationFormat>
  <Paragraphs>12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7" baseType="lpstr">
      <vt:lpstr>Arial</vt:lpstr>
      <vt:lpstr>Calibri</vt:lpstr>
      <vt:lpstr>Calibri Light</vt:lpstr>
      <vt:lpstr>Office Theme</vt:lpstr>
      <vt:lpstr>SPORTUL ADAPTAT ÎN PATOLOGIA NEUROLOGICĂ</vt:lpstr>
      <vt:lpstr>Ce este sportul adaptat?</vt:lpstr>
      <vt:lpstr>Obiectivele cursului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SPORTUL ADAPTAT ÎN PATOLOGIA NEUROLOGICĂ</dc:title>
  <dc:creator>Roxana O</dc:creator>
  <cp:lastModifiedBy>Roxana O</cp:lastModifiedBy>
  <cp:revision>3</cp:revision>
  <dcterms:created xsi:type="dcterms:W3CDTF">2023-04-20T05:51:07Z</dcterms:created>
  <dcterms:modified xsi:type="dcterms:W3CDTF">2024-05-20T13:00:19Z</dcterms:modified>
</cp:coreProperties>
</file>

<file path=docProps/thumbnail.jpeg>
</file>