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y="5143500" cx="9144000"/>
  <p:notesSz cx="6858000" cy="9144000"/>
  <p:embeddedFontLst>
    <p:embeddedFont>
      <p:font typeface="Alexandria Medium"/>
      <p:regular r:id="rId13"/>
      <p:bold r:id="rId14"/>
    </p:embeddedFont>
    <p:embeddedFont>
      <p:font typeface="Albert Sans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19" roundtripDataSignature="AMtx7mjTLJAwfTKMRkVFuJuOK6LIWHD2e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font" Target="fonts/AlexandriaMedium-regular.fntdata"/><Relationship Id="rId12" Type="http://schemas.openxmlformats.org/officeDocument/2006/relationships/slide" Target="slides/slide8.xml"/><Relationship Id="rId15" Type="http://schemas.openxmlformats.org/officeDocument/2006/relationships/font" Target="fonts/AlbertSans-regular.fntdata"/><Relationship Id="rId14" Type="http://schemas.openxmlformats.org/officeDocument/2006/relationships/font" Target="fonts/AlexandriaMedium-bold.fntdata"/><Relationship Id="rId17" Type="http://schemas.openxmlformats.org/officeDocument/2006/relationships/font" Target="fonts/AlbertSans-italic.fntdata"/><Relationship Id="rId16" Type="http://schemas.openxmlformats.org/officeDocument/2006/relationships/font" Target="fonts/AlbertSans-bold.fntdata"/><Relationship Id="rId19" Type="http://customschemas.google.com/relationships/presentationmetadata" Target="metadata"/><Relationship Id="rId18" Type="http://schemas.openxmlformats.org/officeDocument/2006/relationships/font" Target="fonts/AlbertSans-boldItalic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2" name="Google Shape;18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34643868cfd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Google Shape;189;g34643868cfd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34643868cfd_0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Google Shape;197;g34643868cfd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34643868cfd_0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Google Shape;208;g34643868cfd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34643868cfd_0_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" name="Google Shape;217;g34643868cfd_0_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g34643868cfd_0_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5" name="Google Shape;225;g34643868cfd_0_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34643868cfd_0_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" name="Google Shape;233;g34643868cfd_0_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34643868cfd_0_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2" name="Google Shape;242;g34643868cfd_0_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hyperlink" Target="https://bit.ly/3A1uf1Q" TargetMode="External"/><Relationship Id="rId4" Type="http://schemas.openxmlformats.org/officeDocument/2006/relationships/hyperlink" Target="http://bit.ly/2TyoMsr" TargetMode="External"/><Relationship Id="rId5" Type="http://schemas.openxmlformats.org/officeDocument/2006/relationships/hyperlink" Target="http://bit.ly/2TtBDfr" TargetMode="Externa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3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lt1"/>
        </a:solidFill>
      </p:bgPr>
    </p:bg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oogle Shape;9;p57"/>
          <p:cNvPicPr preferRelativeResize="0"/>
          <p:nvPr/>
        </p:nvPicPr>
        <p:blipFill rotWithShape="1">
          <a:blip r:embed="rId2">
            <a:alphaModFix/>
          </a:blip>
          <a:srcRect b="-6811" l="-55210" r="55209" t="50562"/>
          <a:stretch/>
        </p:blipFill>
        <p:spPr>
          <a:xfrm rot="10800000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10;p57"/>
          <p:cNvPicPr preferRelativeResize="0"/>
          <p:nvPr/>
        </p:nvPicPr>
        <p:blipFill rotWithShape="1">
          <a:blip r:embed="rId2">
            <a:alphaModFix/>
          </a:blip>
          <a:srcRect b="2271" l="-19689" r="19690" t="41478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57"/>
          <p:cNvSpPr txBox="1"/>
          <p:nvPr>
            <p:ph type="ctrTitle"/>
          </p:nvPr>
        </p:nvSpPr>
        <p:spPr>
          <a:xfrm>
            <a:off x="711750" y="1958600"/>
            <a:ext cx="4280100" cy="264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9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2" name="Google Shape;12;p57"/>
          <p:cNvSpPr txBox="1"/>
          <p:nvPr>
            <p:ph idx="1" type="subTitle"/>
          </p:nvPr>
        </p:nvSpPr>
        <p:spPr>
          <a:xfrm>
            <a:off x="4572000" y="535000"/>
            <a:ext cx="3860400" cy="38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1">
  <p:cSld name="CUSTOM_1">
    <p:bg>
      <p:bgPr>
        <a:solidFill>
          <a:schemeClr val="lt1"/>
        </a:soli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66"/>
          <p:cNvSpPr txBox="1"/>
          <p:nvPr>
            <p:ph type="title"/>
          </p:nvPr>
        </p:nvSpPr>
        <p:spPr>
          <a:xfrm>
            <a:off x="715100" y="535000"/>
            <a:ext cx="7713900" cy="54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">
  <p:cSld name="BLANK_1_1_1_2">
    <p:bg>
      <p:bgPr>
        <a:solidFill>
          <a:schemeClr val="lt1"/>
        </a:solidFill>
      </p:bgPr>
    </p:bg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Google Shape;69;p67"/>
          <p:cNvPicPr preferRelativeResize="0"/>
          <p:nvPr/>
        </p:nvPicPr>
        <p:blipFill rotWithShape="1">
          <a:blip r:embed="rId2">
            <a:alphaModFix/>
          </a:blip>
          <a:srcRect b="-108521" l="-235242" r="44459" t="44962"/>
          <a:stretch/>
        </p:blipFill>
        <p:spPr>
          <a:xfrm rot="10800000">
            <a:off x="-10150" y="0"/>
            <a:ext cx="9154150" cy="5148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67"/>
          <p:cNvPicPr preferRelativeResize="0"/>
          <p:nvPr/>
        </p:nvPicPr>
        <p:blipFill rotWithShape="1">
          <a:blip r:embed="rId2">
            <a:alphaModFix/>
          </a:blip>
          <a:srcRect b="-108521" l="-235242" r="44459" t="44962"/>
          <a:stretch/>
        </p:blipFill>
        <p:spPr>
          <a:xfrm flipH="1" rot="10800000">
            <a:off x="-4572" y="-2437"/>
            <a:ext cx="9153145" cy="5148375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67"/>
          <p:cNvSpPr txBox="1"/>
          <p:nvPr>
            <p:ph idx="1" type="subTitle"/>
          </p:nvPr>
        </p:nvSpPr>
        <p:spPr>
          <a:xfrm>
            <a:off x="715100" y="2328775"/>
            <a:ext cx="2131800" cy="145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72" name="Google Shape;72;p67"/>
          <p:cNvSpPr txBox="1"/>
          <p:nvPr>
            <p:ph type="title"/>
          </p:nvPr>
        </p:nvSpPr>
        <p:spPr>
          <a:xfrm>
            <a:off x="715100" y="535000"/>
            <a:ext cx="7713900" cy="54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3" name="Google Shape;73;p67"/>
          <p:cNvSpPr txBox="1"/>
          <p:nvPr>
            <p:ph idx="2" type="subTitle"/>
          </p:nvPr>
        </p:nvSpPr>
        <p:spPr>
          <a:xfrm>
            <a:off x="715100" y="1666700"/>
            <a:ext cx="2131800" cy="734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18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9pPr>
          </a:lstStyle>
          <a:p/>
        </p:txBody>
      </p:sp>
      <p:sp>
        <p:nvSpPr>
          <p:cNvPr id="74" name="Google Shape;74;p67"/>
          <p:cNvSpPr txBox="1"/>
          <p:nvPr>
            <p:ph idx="3" type="subTitle"/>
          </p:nvPr>
        </p:nvSpPr>
        <p:spPr>
          <a:xfrm>
            <a:off x="3506100" y="2328775"/>
            <a:ext cx="2131800" cy="145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75" name="Google Shape;75;p67"/>
          <p:cNvSpPr txBox="1"/>
          <p:nvPr>
            <p:ph idx="4" type="subTitle"/>
          </p:nvPr>
        </p:nvSpPr>
        <p:spPr>
          <a:xfrm>
            <a:off x="3506099" y="1666700"/>
            <a:ext cx="2131800" cy="734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18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9pPr>
          </a:lstStyle>
          <a:p/>
        </p:txBody>
      </p:sp>
      <p:sp>
        <p:nvSpPr>
          <p:cNvPr id="76" name="Google Shape;76;p67"/>
          <p:cNvSpPr txBox="1"/>
          <p:nvPr>
            <p:ph idx="5" type="subTitle"/>
          </p:nvPr>
        </p:nvSpPr>
        <p:spPr>
          <a:xfrm>
            <a:off x="6297202" y="2328775"/>
            <a:ext cx="2131800" cy="145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77" name="Google Shape;77;p67"/>
          <p:cNvSpPr txBox="1"/>
          <p:nvPr>
            <p:ph idx="6" type="subTitle"/>
          </p:nvPr>
        </p:nvSpPr>
        <p:spPr>
          <a:xfrm>
            <a:off x="6297200" y="1666700"/>
            <a:ext cx="2131800" cy="734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18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">
  <p:cSld name="BLANK_1_1_1_1">
    <p:bg>
      <p:bgPr>
        <a:solidFill>
          <a:schemeClr val="lt1"/>
        </a:solidFill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68"/>
          <p:cNvPicPr preferRelativeResize="0"/>
          <p:nvPr/>
        </p:nvPicPr>
        <p:blipFill rotWithShape="1">
          <a:blip r:embed="rId2">
            <a:alphaModFix/>
          </a:blip>
          <a:srcRect b="47850" l="104756" r="280062" t="-108210"/>
          <a:stretch/>
        </p:blipFill>
        <p:spPr>
          <a:xfrm rot="10800000">
            <a:off x="1325" y="-1637"/>
            <a:ext cx="9141450" cy="5146775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68"/>
          <p:cNvSpPr txBox="1"/>
          <p:nvPr>
            <p:ph idx="1" type="subTitle"/>
          </p:nvPr>
        </p:nvSpPr>
        <p:spPr>
          <a:xfrm>
            <a:off x="715100" y="2046500"/>
            <a:ext cx="3780600" cy="72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81" name="Google Shape;81;p68"/>
          <p:cNvSpPr txBox="1"/>
          <p:nvPr>
            <p:ph type="title"/>
          </p:nvPr>
        </p:nvSpPr>
        <p:spPr>
          <a:xfrm>
            <a:off x="715100" y="535000"/>
            <a:ext cx="7713900" cy="54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82" name="Google Shape;82;p68"/>
          <p:cNvSpPr txBox="1"/>
          <p:nvPr>
            <p:ph idx="2" type="subTitle"/>
          </p:nvPr>
        </p:nvSpPr>
        <p:spPr>
          <a:xfrm>
            <a:off x="715100" y="3299000"/>
            <a:ext cx="3780600" cy="72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83" name="Google Shape;83;p68"/>
          <p:cNvSpPr txBox="1"/>
          <p:nvPr>
            <p:ph idx="3" type="subTitle"/>
          </p:nvPr>
        </p:nvSpPr>
        <p:spPr>
          <a:xfrm>
            <a:off x="715100" y="1666700"/>
            <a:ext cx="3780600" cy="456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18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9pPr>
          </a:lstStyle>
          <a:p/>
        </p:txBody>
      </p:sp>
      <p:sp>
        <p:nvSpPr>
          <p:cNvPr id="84" name="Google Shape;84;p68"/>
          <p:cNvSpPr txBox="1"/>
          <p:nvPr>
            <p:ph idx="4" type="subTitle"/>
          </p:nvPr>
        </p:nvSpPr>
        <p:spPr>
          <a:xfrm>
            <a:off x="715100" y="2919200"/>
            <a:ext cx="3780600" cy="456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18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9pPr>
          </a:lstStyle>
          <a:p/>
        </p:txBody>
      </p:sp>
      <p:sp>
        <p:nvSpPr>
          <p:cNvPr id="85" name="Google Shape;85;p68"/>
          <p:cNvSpPr txBox="1"/>
          <p:nvPr>
            <p:ph idx="5" type="subTitle"/>
          </p:nvPr>
        </p:nvSpPr>
        <p:spPr>
          <a:xfrm>
            <a:off x="4648300" y="2046500"/>
            <a:ext cx="3780600" cy="72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86" name="Google Shape;86;p68"/>
          <p:cNvSpPr txBox="1"/>
          <p:nvPr>
            <p:ph idx="6" type="subTitle"/>
          </p:nvPr>
        </p:nvSpPr>
        <p:spPr>
          <a:xfrm>
            <a:off x="4648300" y="3299000"/>
            <a:ext cx="3780600" cy="72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87" name="Google Shape;87;p68"/>
          <p:cNvSpPr txBox="1"/>
          <p:nvPr>
            <p:ph idx="7" type="subTitle"/>
          </p:nvPr>
        </p:nvSpPr>
        <p:spPr>
          <a:xfrm>
            <a:off x="4648300" y="1666700"/>
            <a:ext cx="3780600" cy="456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18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9pPr>
          </a:lstStyle>
          <a:p/>
        </p:txBody>
      </p:sp>
      <p:sp>
        <p:nvSpPr>
          <p:cNvPr id="88" name="Google Shape;88;p68"/>
          <p:cNvSpPr txBox="1"/>
          <p:nvPr>
            <p:ph idx="8" type="subTitle"/>
          </p:nvPr>
        </p:nvSpPr>
        <p:spPr>
          <a:xfrm>
            <a:off x="4648300" y="2919200"/>
            <a:ext cx="3780600" cy="456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18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ix columns">
  <p:cSld name="BLANK_1_1_1_1_1">
    <p:bg>
      <p:bgPr>
        <a:solidFill>
          <a:schemeClr val="lt1"/>
        </a:solidFill>
      </p:bgPr>
    </p:bg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69"/>
          <p:cNvSpPr txBox="1"/>
          <p:nvPr>
            <p:ph idx="1" type="subTitle"/>
          </p:nvPr>
        </p:nvSpPr>
        <p:spPr>
          <a:xfrm>
            <a:off x="715100" y="1879700"/>
            <a:ext cx="2432400" cy="88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91" name="Google Shape;91;p69"/>
          <p:cNvSpPr txBox="1"/>
          <p:nvPr>
            <p:ph type="title"/>
          </p:nvPr>
        </p:nvSpPr>
        <p:spPr>
          <a:xfrm>
            <a:off x="715100" y="535000"/>
            <a:ext cx="7713900" cy="54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92" name="Google Shape;92;p69"/>
          <p:cNvSpPr txBox="1"/>
          <p:nvPr>
            <p:ph idx="2" type="subTitle"/>
          </p:nvPr>
        </p:nvSpPr>
        <p:spPr>
          <a:xfrm>
            <a:off x="715100" y="3574400"/>
            <a:ext cx="2432400" cy="88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93" name="Google Shape;93;p69"/>
          <p:cNvSpPr txBox="1"/>
          <p:nvPr>
            <p:ph idx="3" type="subTitle"/>
          </p:nvPr>
        </p:nvSpPr>
        <p:spPr>
          <a:xfrm>
            <a:off x="715100" y="1224500"/>
            <a:ext cx="2432400" cy="731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18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9pPr>
          </a:lstStyle>
          <a:p/>
        </p:txBody>
      </p:sp>
      <p:sp>
        <p:nvSpPr>
          <p:cNvPr id="94" name="Google Shape;94;p69"/>
          <p:cNvSpPr txBox="1"/>
          <p:nvPr>
            <p:ph idx="4" type="subTitle"/>
          </p:nvPr>
        </p:nvSpPr>
        <p:spPr>
          <a:xfrm>
            <a:off x="715100" y="2919200"/>
            <a:ext cx="2432400" cy="731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18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9pPr>
          </a:lstStyle>
          <a:p/>
        </p:txBody>
      </p:sp>
      <p:sp>
        <p:nvSpPr>
          <p:cNvPr id="95" name="Google Shape;95;p69"/>
          <p:cNvSpPr txBox="1"/>
          <p:nvPr>
            <p:ph idx="5" type="subTitle"/>
          </p:nvPr>
        </p:nvSpPr>
        <p:spPr>
          <a:xfrm>
            <a:off x="3355799" y="1879700"/>
            <a:ext cx="2432400" cy="88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96" name="Google Shape;96;p69"/>
          <p:cNvSpPr txBox="1"/>
          <p:nvPr>
            <p:ph idx="6" type="subTitle"/>
          </p:nvPr>
        </p:nvSpPr>
        <p:spPr>
          <a:xfrm>
            <a:off x="3355799" y="3574400"/>
            <a:ext cx="2432400" cy="88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97" name="Google Shape;97;p69"/>
          <p:cNvSpPr txBox="1"/>
          <p:nvPr>
            <p:ph idx="7" type="subTitle"/>
          </p:nvPr>
        </p:nvSpPr>
        <p:spPr>
          <a:xfrm>
            <a:off x="3355800" y="1224500"/>
            <a:ext cx="2432400" cy="731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18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9pPr>
          </a:lstStyle>
          <a:p/>
        </p:txBody>
      </p:sp>
      <p:sp>
        <p:nvSpPr>
          <p:cNvPr id="98" name="Google Shape;98;p69"/>
          <p:cNvSpPr txBox="1"/>
          <p:nvPr>
            <p:ph idx="8" type="subTitle"/>
          </p:nvPr>
        </p:nvSpPr>
        <p:spPr>
          <a:xfrm>
            <a:off x="3355800" y="2919200"/>
            <a:ext cx="2432400" cy="731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18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9pPr>
          </a:lstStyle>
          <a:p/>
        </p:txBody>
      </p:sp>
      <p:sp>
        <p:nvSpPr>
          <p:cNvPr id="99" name="Google Shape;99;p69"/>
          <p:cNvSpPr txBox="1"/>
          <p:nvPr>
            <p:ph idx="9" type="subTitle"/>
          </p:nvPr>
        </p:nvSpPr>
        <p:spPr>
          <a:xfrm>
            <a:off x="5996501" y="1879700"/>
            <a:ext cx="2432400" cy="88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00" name="Google Shape;100;p69"/>
          <p:cNvSpPr txBox="1"/>
          <p:nvPr>
            <p:ph idx="13" type="subTitle"/>
          </p:nvPr>
        </p:nvSpPr>
        <p:spPr>
          <a:xfrm>
            <a:off x="5996501" y="3574400"/>
            <a:ext cx="2432400" cy="88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01" name="Google Shape;101;p69"/>
          <p:cNvSpPr txBox="1"/>
          <p:nvPr>
            <p:ph idx="14" type="subTitle"/>
          </p:nvPr>
        </p:nvSpPr>
        <p:spPr>
          <a:xfrm>
            <a:off x="5996503" y="1224500"/>
            <a:ext cx="2432400" cy="731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18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9pPr>
          </a:lstStyle>
          <a:p/>
        </p:txBody>
      </p:sp>
      <p:sp>
        <p:nvSpPr>
          <p:cNvPr id="102" name="Google Shape;102;p69"/>
          <p:cNvSpPr txBox="1"/>
          <p:nvPr>
            <p:ph idx="15" type="subTitle"/>
          </p:nvPr>
        </p:nvSpPr>
        <p:spPr>
          <a:xfrm>
            <a:off x="5996503" y="2919200"/>
            <a:ext cx="2432400" cy="731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18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lt1"/>
        </a:solidFill>
      </p:bgPr>
    </p:bg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Google Shape;104;p70"/>
          <p:cNvPicPr preferRelativeResize="0"/>
          <p:nvPr/>
        </p:nvPicPr>
        <p:blipFill rotWithShape="1">
          <a:blip r:embed="rId2">
            <a:alphaModFix/>
          </a:blip>
          <a:srcRect b="2271" l="-19689" r="19690" t="41478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70"/>
          <p:cNvSpPr txBox="1"/>
          <p:nvPr>
            <p:ph type="title"/>
          </p:nvPr>
        </p:nvSpPr>
        <p:spPr>
          <a:xfrm>
            <a:off x="715100" y="535000"/>
            <a:ext cx="7713900" cy="231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7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BLANK_1_1">
    <p:bg>
      <p:bgPr>
        <a:solidFill>
          <a:schemeClr val="lt1"/>
        </a:solidFill>
      </p:bgPr>
    </p:bg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Google Shape;107;p71"/>
          <p:cNvPicPr preferRelativeResize="0"/>
          <p:nvPr/>
        </p:nvPicPr>
        <p:blipFill rotWithShape="1">
          <a:blip r:embed="rId2">
            <a:alphaModFix/>
          </a:blip>
          <a:srcRect b="-35825" l="-6643" r="27548" t="13471"/>
          <a:stretch/>
        </p:blipFill>
        <p:spPr>
          <a:xfrm>
            <a:off x="5819050" y="0"/>
            <a:ext cx="332495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p71"/>
          <p:cNvPicPr preferRelativeResize="0"/>
          <p:nvPr/>
        </p:nvPicPr>
        <p:blipFill rotWithShape="1">
          <a:blip r:embed="rId2">
            <a:alphaModFix/>
          </a:blip>
          <a:srcRect b="-108521" l="-235242" r="44459" t="44962"/>
          <a:stretch/>
        </p:blipFill>
        <p:spPr>
          <a:xfrm rot="10800000">
            <a:off x="-10150" y="0"/>
            <a:ext cx="9154150" cy="5148375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71"/>
          <p:cNvSpPr txBox="1"/>
          <p:nvPr>
            <p:ph idx="1" type="subTitle"/>
          </p:nvPr>
        </p:nvSpPr>
        <p:spPr>
          <a:xfrm>
            <a:off x="715100" y="1503175"/>
            <a:ext cx="5930100" cy="2005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10" name="Google Shape;110;p71"/>
          <p:cNvSpPr txBox="1"/>
          <p:nvPr>
            <p:ph idx="2" type="subTitle"/>
          </p:nvPr>
        </p:nvSpPr>
        <p:spPr>
          <a:xfrm>
            <a:off x="715100" y="3965300"/>
            <a:ext cx="5930100" cy="45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18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72"/>
          <p:cNvSpPr/>
          <p:nvPr>
            <p:ph idx="2" type="pic"/>
          </p:nvPr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113" name="Google Shape;113;p72"/>
          <p:cNvSpPr txBox="1"/>
          <p:nvPr>
            <p:ph type="title"/>
          </p:nvPr>
        </p:nvSpPr>
        <p:spPr>
          <a:xfrm>
            <a:off x="715100" y="4059800"/>
            <a:ext cx="7713600" cy="5487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bg>
      <p:bgPr>
        <a:solidFill>
          <a:schemeClr val="lt1"/>
        </a:solidFill>
      </p:bgPr>
    </p:bg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Google Shape;115;p73"/>
          <p:cNvPicPr preferRelativeResize="0"/>
          <p:nvPr/>
        </p:nvPicPr>
        <p:blipFill rotWithShape="1">
          <a:blip r:embed="rId2">
            <a:alphaModFix/>
          </a:blip>
          <a:srcRect b="34585" l="130683" r="175247" t="-50527"/>
          <a:stretch/>
        </p:blipFill>
        <p:spPr>
          <a:xfrm>
            <a:off x="1325" y="-1637"/>
            <a:ext cx="9141450" cy="5146775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p73"/>
          <p:cNvSpPr txBox="1"/>
          <p:nvPr>
            <p:ph type="title"/>
          </p:nvPr>
        </p:nvSpPr>
        <p:spPr>
          <a:xfrm>
            <a:off x="715100" y="535000"/>
            <a:ext cx="3856800" cy="9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17" name="Google Shape;117;p73"/>
          <p:cNvSpPr txBox="1"/>
          <p:nvPr>
            <p:ph idx="1" type="body"/>
          </p:nvPr>
        </p:nvSpPr>
        <p:spPr>
          <a:xfrm>
            <a:off x="715100" y="1641400"/>
            <a:ext cx="3856800" cy="72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1pPr>
            <a:lvl2pPr indent="-3048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2pPr>
            <a:lvl3pPr indent="-3048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3pPr>
            <a:lvl4pPr indent="-3048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4pPr>
            <a:lvl5pPr indent="-3048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5pPr>
            <a:lvl6pPr indent="-3048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6pPr>
            <a:lvl7pPr indent="-3048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7pPr>
            <a:lvl8pPr indent="-3048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8pPr>
            <a:lvl9pPr indent="-3048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18" name="Google Shape;118;p73"/>
          <p:cNvSpPr/>
          <p:nvPr>
            <p:ph idx="2" type="pic"/>
          </p:nvPr>
        </p:nvSpPr>
        <p:spPr>
          <a:xfrm>
            <a:off x="5714900" y="-75"/>
            <a:ext cx="3429000" cy="51435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2">
  <p:cSld name="CUSTOM_1_1">
    <p:bg>
      <p:bgPr>
        <a:solidFill>
          <a:schemeClr val="lt1"/>
        </a:solidFill>
      </p:bgPr>
    </p:bg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Google Shape;120;p74"/>
          <p:cNvPicPr preferRelativeResize="0"/>
          <p:nvPr/>
        </p:nvPicPr>
        <p:blipFill rotWithShape="1">
          <a:blip r:embed="rId2">
            <a:alphaModFix/>
          </a:blip>
          <a:srcRect b="-108521" l="-235242" r="44459" t="44962"/>
          <a:stretch/>
        </p:blipFill>
        <p:spPr>
          <a:xfrm rot="10800000">
            <a:off x="-10150" y="0"/>
            <a:ext cx="9154150" cy="5148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74"/>
          <p:cNvPicPr preferRelativeResize="0"/>
          <p:nvPr/>
        </p:nvPicPr>
        <p:blipFill rotWithShape="1">
          <a:blip r:embed="rId2">
            <a:alphaModFix/>
          </a:blip>
          <a:srcRect b="-108521" l="-235242" r="44459" t="44962"/>
          <a:stretch/>
        </p:blipFill>
        <p:spPr>
          <a:xfrm flipH="1" rot="10800000">
            <a:off x="-4572" y="-2437"/>
            <a:ext cx="9153145" cy="5148375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74"/>
          <p:cNvSpPr txBox="1"/>
          <p:nvPr>
            <p:ph type="title"/>
          </p:nvPr>
        </p:nvSpPr>
        <p:spPr>
          <a:xfrm>
            <a:off x="715100" y="535000"/>
            <a:ext cx="7713900" cy="54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lt1"/>
        </a:solidFill>
      </p:bgPr>
    </p:bg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Google Shape;124;p75"/>
          <p:cNvPicPr preferRelativeResize="0"/>
          <p:nvPr/>
        </p:nvPicPr>
        <p:blipFill rotWithShape="1">
          <a:blip r:embed="rId2">
            <a:alphaModFix/>
          </a:blip>
          <a:srcRect b="-6811" l="-55210" r="55209" t="50562"/>
          <a:stretch/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Google Shape;125;p75"/>
          <p:cNvPicPr preferRelativeResize="0"/>
          <p:nvPr/>
        </p:nvPicPr>
        <p:blipFill rotWithShape="1">
          <a:blip r:embed="rId2">
            <a:alphaModFix/>
          </a:blip>
          <a:srcRect b="-6811" l="-55210" r="55209" t="50562"/>
          <a:stretch/>
        </p:blipFill>
        <p:spPr>
          <a:xfrm flipH="1" rot="10800000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p75"/>
          <p:cNvSpPr txBox="1"/>
          <p:nvPr>
            <p:ph hasCustomPrompt="1" type="title"/>
          </p:nvPr>
        </p:nvSpPr>
        <p:spPr>
          <a:xfrm>
            <a:off x="715100" y="3068600"/>
            <a:ext cx="7713900" cy="15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  <a:defRPr sz="9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127" name="Google Shape;127;p75"/>
          <p:cNvSpPr txBox="1"/>
          <p:nvPr>
            <p:ph idx="1" type="subTitle"/>
          </p:nvPr>
        </p:nvSpPr>
        <p:spPr>
          <a:xfrm>
            <a:off x="4572000" y="535000"/>
            <a:ext cx="3856800" cy="38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bg>
      <p:bgPr>
        <a:solidFill>
          <a:schemeClr val="lt1"/>
        </a:solidFill>
      </p:bgPr>
    </p:bg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58"/>
          <p:cNvPicPr preferRelativeResize="0"/>
          <p:nvPr/>
        </p:nvPicPr>
        <p:blipFill rotWithShape="1">
          <a:blip r:embed="rId2">
            <a:alphaModFix/>
          </a:blip>
          <a:srcRect b="47850" l="104756" r="280062" t="-108210"/>
          <a:stretch/>
        </p:blipFill>
        <p:spPr>
          <a:xfrm rot="10800000">
            <a:off x="1325" y="-1637"/>
            <a:ext cx="9141450" cy="5146775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58"/>
          <p:cNvSpPr txBox="1"/>
          <p:nvPr>
            <p:ph type="title"/>
          </p:nvPr>
        </p:nvSpPr>
        <p:spPr>
          <a:xfrm>
            <a:off x="715100" y="535000"/>
            <a:ext cx="7713900" cy="54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">
  <p:cSld name="BLANK_1_1_1_1_1_1">
    <p:bg>
      <p:bgPr>
        <a:solidFill>
          <a:schemeClr val="lt1"/>
        </a:solidFill>
      </p:bgPr>
    </p:bg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" name="Google Shape;129;p76"/>
          <p:cNvPicPr preferRelativeResize="0"/>
          <p:nvPr/>
        </p:nvPicPr>
        <p:blipFill rotWithShape="1">
          <a:blip r:embed="rId2">
            <a:alphaModFix/>
          </a:blip>
          <a:srcRect b="-5849" l="-50000" r="50000" t="4960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p76"/>
          <p:cNvSpPr txBox="1"/>
          <p:nvPr>
            <p:ph type="title"/>
          </p:nvPr>
        </p:nvSpPr>
        <p:spPr>
          <a:xfrm>
            <a:off x="715100" y="983000"/>
            <a:ext cx="7713900" cy="951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200"/>
              <a:buNone/>
              <a:defRPr sz="5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9pPr>
          </a:lstStyle>
          <a:p/>
        </p:txBody>
      </p:sp>
      <p:sp>
        <p:nvSpPr>
          <p:cNvPr id="131" name="Google Shape;131;p76"/>
          <p:cNvSpPr txBox="1"/>
          <p:nvPr>
            <p:ph idx="1" type="subTitle"/>
          </p:nvPr>
        </p:nvSpPr>
        <p:spPr>
          <a:xfrm>
            <a:off x="715100" y="1858700"/>
            <a:ext cx="7713900" cy="60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32" name="Google Shape;132;p76"/>
          <p:cNvSpPr txBox="1"/>
          <p:nvPr>
            <p:ph idx="2" type="title"/>
          </p:nvPr>
        </p:nvSpPr>
        <p:spPr>
          <a:xfrm>
            <a:off x="715100" y="2921600"/>
            <a:ext cx="7713900" cy="951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200"/>
              <a:buNone/>
              <a:defRPr sz="5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9pPr>
          </a:lstStyle>
          <a:p/>
        </p:txBody>
      </p:sp>
      <p:sp>
        <p:nvSpPr>
          <p:cNvPr id="133" name="Google Shape;133;p76"/>
          <p:cNvSpPr txBox="1"/>
          <p:nvPr>
            <p:ph idx="3" type="subTitle"/>
          </p:nvPr>
        </p:nvSpPr>
        <p:spPr>
          <a:xfrm>
            <a:off x="715100" y="3797300"/>
            <a:ext cx="7713900" cy="60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 1">
  <p:cSld name="BLANK_1_1_1_1_1_1_3">
    <p:bg>
      <p:bgPr>
        <a:solidFill>
          <a:schemeClr val="lt1"/>
        </a:solidFill>
      </p:bgPr>
    </p:bg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Google Shape;135;p77"/>
          <p:cNvPicPr preferRelativeResize="0"/>
          <p:nvPr/>
        </p:nvPicPr>
        <p:blipFill rotWithShape="1">
          <a:blip r:embed="rId2">
            <a:alphaModFix/>
          </a:blip>
          <a:srcRect b="-108521" l="-235242" r="44459" t="44962"/>
          <a:stretch/>
        </p:blipFill>
        <p:spPr>
          <a:xfrm rot="10800000">
            <a:off x="-10150" y="0"/>
            <a:ext cx="9154150" cy="5148375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77"/>
          <p:cNvSpPr txBox="1"/>
          <p:nvPr>
            <p:ph type="title"/>
          </p:nvPr>
        </p:nvSpPr>
        <p:spPr>
          <a:xfrm>
            <a:off x="715100" y="535000"/>
            <a:ext cx="7713900" cy="54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37" name="Google Shape;137;p77"/>
          <p:cNvSpPr txBox="1"/>
          <p:nvPr>
            <p:ph idx="2" type="title"/>
          </p:nvPr>
        </p:nvSpPr>
        <p:spPr>
          <a:xfrm>
            <a:off x="715100" y="2532350"/>
            <a:ext cx="3780600" cy="45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1800">
                <a:solidFill>
                  <a:schemeClr val="lt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38" name="Google Shape;138;p77"/>
          <p:cNvSpPr txBox="1"/>
          <p:nvPr>
            <p:ph idx="1" type="subTitle"/>
          </p:nvPr>
        </p:nvSpPr>
        <p:spPr>
          <a:xfrm>
            <a:off x="715100" y="3291950"/>
            <a:ext cx="3780600" cy="89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39" name="Google Shape;139;p77"/>
          <p:cNvSpPr txBox="1"/>
          <p:nvPr>
            <p:ph idx="3" type="subTitle"/>
          </p:nvPr>
        </p:nvSpPr>
        <p:spPr>
          <a:xfrm>
            <a:off x="715100" y="2912150"/>
            <a:ext cx="3780600" cy="456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18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9pPr>
          </a:lstStyle>
          <a:p/>
        </p:txBody>
      </p:sp>
      <p:sp>
        <p:nvSpPr>
          <p:cNvPr id="140" name="Google Shape;140;p77"/>
          <p:cNvSpPr txBox="1"/>
          <p:nvPr>
            <p:ph idx="4" type="subTitle"/>
          </p:nvPr>
        </p:nvSpPr>
        <p:spPr>
          <a:xfrm>
            <a:off x="4648300" y="3291950"/>
            <a:ext cx="3780600" cy="89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41" name="Google Shape;141;p77"/>
          <p:cNvSpPr txBox="1"/>
          <p:nvPr>
            <p:ph idx="5" type="subTitle"/>
          </p:nvPr>
        </p:nvSpPr>
        <p:spPr>
          <a:xfrm>
            <a:off x="4648300" y="2912150"/>
            <a:ext cx="3780600" cy="456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18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9pPr>
          </a:lstStyle>
          <a:p/>
        </p:txBody>
      </p:sp>
      <p:sp>
        <p:nvSpPr>
          <p:cNvPr id="142" name="Google Shape;142;p77"/>
          <p:cNvSpPr txBox="1"/>
          <p:nvPr>
            <p:ph idx="6" type="title"/>
          </p:nvPr>
        </p:nvSpPr>
        <p:spPr>
          <a:xfrm>
            <a:off x="4648300" y="2532350"/>
            <a:ext cx="3780600" cy="45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1800">
                <a:solidFill>
                  <a:schemeClr val="lt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E46962"/>
          </p15:clr>
        </p15:guide>
        <p15:guide id="2" pos="2880">
          <p15:clr>
            <a:srgbClr val="E46962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1">
  <p:cSld name="CUSTOM_2">
    <p:bg>
      <p:bgPr>
        <a:solidFill>
          <a:schemeClr val="lt1"/>
        </a:solidFill>
      </p:bgPr>
    </p:bg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Google Shape;144;p78"/>
          <p:cNvPicPr preferRelativeResize="0"/>
          <p:nvPr/>
        </p:nvPicPr>
        <p:blipFill rotWithShape="1">
          <a:blip r:embed="rId2">
            <a:alphaModFix/>
          </a:blip>
          <a:srcRect b="-26994" l="7042" r="-48485" t="47434"/>
          <a:stretch/>
        </p:blipFill>
        <p:spPr>
          <a:xfrm flipH="1" rot="10800000">
            <a:off x="-12" y="-2285"/>
            <a:ext cx="9144000" cy="5148070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78"/>
          <p:cNvSpPr txBox="1"/>
          <p:nvPr>
            <p:ph type="title"/>
          </p:nvPr>
        </p:nvSpPr>
        <p:spPr>
          <a:xfrm>
            <a:off x="715100" y="1931850"/>
            <a:ext cx="3704400" cy="548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46" name="Google Shape;146;p78"/>
          <p:cNvSpPr txBox="1"/>
          <p:nvPr>
            <p:ph idx="1" type="body"/>
          </p:nvPr>
        </p:nvSpPr>
        <p:spPr>
          <a:xfrm>
            <a:off x="715100" y="2480550"/>
            <a:ext cx="3704400" cy="7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1pPr>
            <a:lvl2pPr indent="-3048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2pPr>
            <a:lvl3pPr indent="-3048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3pPr>
            <a:lvl4pPr indent="-3048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4pPr>
            <a:lvl5pPr indent="-3048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5pPr>
            <a:lvl6pPr indent="-3048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6pPr>
            <a:lvl7pPr indent="-3048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7pPr>
            <a:lvl8pPr indent="-3048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8pPr>
            <a:lvl9pPr indent="-3048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2">
  <p:cSld name="CUSTOM_2_1">
    <p:bg>
      <p:bgPr>
        <a:solidFill>
          <a:schemeClr val="lt1"/>
        </a:solidFill>
      </p:bgPr>
    </p:bg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" name="Google Shape;148;p79"/>
          <p:cNvPicPr preferRelativeResize="0"/>
          <p:nvPr/>
        </p:nvPicPr>
        <p:blipFill rotWithShape="1">
          <a:blip r:embed="rId2">
            <a:alphaModFix/>
          </a:blip>
          <a:srcRect b="-5849" l="-50000" r="50000" t="4960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Google Shape;149;p79"/>
          <p:cNvSpPr txBox="1"/>
          <p:nvPr>
            <p:ph type="title"/>
          </p:nvPr>
        </p:nvSpPr>
        <p:spPr>
          <a:xfrm>
            <a:off x="4302272" y="1931850"/>
            <a:ext cx="3704400" cy="548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50" name="Google Shape;150;p79"/>
          <p:cNvSpPr txBox="1"/>
          <p:nvPr>
            <p:ph idx="1" type="body"/>
          </p:nvPr>
        </p:nvSpPr>
        <p:spPr>
          <a:xfrm>
            <a:off x="4302272" y="2480550"/>
            <a:ext cx="3704400" cy="7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1pPr>
            <a:lvl2pPr indent="-3048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2pPr>
            <a:lvl3pPr indent="-3048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3pPr>
            <a:lvl4pPr indent="-3048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4pPr>
            <a:lvl5pPr indent="-3048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5pPr>
            <a:lvl6pPr indent="-3048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6pPr>
            <a:lvl7pPr indent="-3048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7pPr>
            <a:lvl8pPr indent="-3048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8pPr>
            <a:lvl9pPr indent="-3048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3">
  <p:cSld name="CUSTOM_2_1_1">
    <p:bg>
      <p:bgPr>
        <a:solidFill>
          <a:schemeClr val="lt1"/>
        </a:solidFill>
      </p:bgPr>
    </p:bg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" name="Google Shape;152;p80"/>
          <p:cNvPicPr preferRelativeResize="0"/>
          <p:nvPr/>
        </p:nvPicPr>
        <p:blipFill rotWithShape="1">
          <a:blip r:embed="rId2">
            <a:alphaModFix/>
          </a:blip>
          <a:srcRect b="-6811" l="-55210" r="55209" t="50562"/>
          <a:stretch/>
        </p:blipFill>
        <p:spPr>
          <a:xfrm rot="10800000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80"/>
          <p:cNvSpPr txBox="1"/>
          <p:nvPr>
            <p:ph type="title"/>
          </p:nvPr>
        </p:nvSpPr>
        <p:spPr>
          <a:xfrm>
            <a:off x="1545472" y="1931850"/>
            <a:ext cx="3704400" cy="548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54" name="Google Shape;154;p80"/>
          <p:cNvSpPr txBox="1"/>
          <p:nvPr>
            <p:ph idx="1" type="body"/>
          </p:nvPr>
        </p:nvSpPr>
        <p:spPr>
          <a:xfrm>
            <a:off x="1545472" y="2480550"/>
            <a:ext cx="3704400" cy="7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1pPr>
            <a:lvl2pPr indent="-3048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2pPr>
            <a:lvl3pPr indent="-3048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3pPr>
            <a:lvl4pPr indent="-3048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4pPr>
            <a:lvl5pPr indent="-3048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5pPr>
            <a:lvl6pPr indent="-3048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6pPr>
            <a:lvl7pPr indent="-3048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7pPr>
            <a:lvl8pPr indent="-3048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8pPr>
            <a:lvl9pPr indent="-3048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3">
  <p:cSld name="CUSTOM_1_1_1">
    <p:bg>
      <p:bgPr>
        <a:solidFill>
          <a:schemeClr val="lt1"/>
        </a:solidFill>
      </p:bgPr>
    </p:bg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" name="Google Shape;156;p81"/>
          <p:cNvPicPr preferRelativeResize="0"/>
          <p:nvPr/>
        </p:nvPicPr>
        <p:blipFill rotWithShape="1">
          <a:blip r:embed="rId2">
            <a:alphaModFix/>
          </a:blip>
          <a:srcRect b="-11170" l="-6643" r="27548" t="-11183"/>
          <a:stretch/>
        </p:blipFill>
        <p:spPr>
          <a:xfrm>
            <a:off x="5819050" y="0"/>
            <a:ext cx="332495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81"/>
          <p:cNvSpPr txBox="1"/>
          <p:nvPr>
            <p:ph type="title"/>
          </p:nvPr>
        </p:nvSpPr>
        <p:spPr>
          <a:xfrm>
            <a:off x="715100" y="535000"/>
            <a:ext cx="7713900" cy="54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 1">
  <p:cSld name="BLANK_1_1_1_2_1">
    <p:bg>
      <p:bgPr>
        <a:solidFill>
          <a:schemeClr val="lt1"/>
        </a:solidFill>
      </p:bgPr>
    </p:bg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" name="Google Shape;159;p82"/>
          <p:cNvPicPr preferRelativeResize="0"/>
          <p:nvPr/>
        </p:nvPicPr>
        <p:blipFill rotWithShape="1">
          <a:blip r:embed="rId2">
            <a:alphaModFix/>
          </a:blip>
          <a:srcRect b="-5849" l="-50000" r="50000" t="4960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p82"/>
          <p:cNvSpPr txBox="1"/>
          <p:nvPr>
            <p:ph idx="1" type="subTitle"/>
          </p:nvPr>
        </p:nvSpPr>
        <p:spPr>
          <a:xfrm>
            <a:off x="715100" y="3758613"/>
            <a:ext cx="2131800" cy="54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61" name="Google Shape;161;p82"/>
          <p:cNvSpPr txBox="1"/>
          <p:nvPr>
            <p:ph type="title"/>
          </p:nvPr>
        </p:nvSpPr>
        <p:spPr>
          <a:xfrm>
            <a:off x="715100" y="535000"/>
            <a:ext cx="7713900" cy="54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62" name="Google Shape;162;p82"/>
          <p:cNvSpPr txBox="1"/>
          <p:nvPr>
            <p:ph idx="2" type="subTitle"/>
          </p:nvPr>
        </p:nvSpPr>
        <p:spPr>
          <a:xfrm>
            <a:off x="715100" y="3377613"/>
            <a:ext cx="213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18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9pPr>
          </a:lstStyle>
          <a:p/>
        </p:txBody>
      </p:sp>
      <p:sp>
        <p:nvSpPr>
          <p:cNvPr id="163" name="Google Shape;163;p82"/>
          <p:cNvSpPr txBox="1"/>
          <p:nvPr>
            <p:ph idx="3" type="subTitle"/>
          </p:nvPr>
        </p:nvSpPr>
        <p:spPr>
          <a:xfrm>
            <a:off x="3506099" y="3758613"/>
            <a:ext cx="2131800" cy="54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64" name="Google Shape;164;p82"/>
          <p:cNvSpPr txBox="1"/>
          <p:nvPr>
            <p:ph idx="4" type="subTitle"/>
          </p:nvPr>
        </p:nvSpPr>
        <p:spPr>
          <a:xfrm>
            <a:off x="3506099" y="3377613"/>
            <a:ext cx="213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18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9pPr>
          </a:lstStyle>
          <a:p/>
        </p:txBody>
      </p:sp>
      <p:sp>
        <p:nvSpPr>
          <p:cNvPr id="165" name="Google Shape;165;p82"/>
          <p:cNvSpPr txBox="1"/>
          <p:nvPr>
            <p:ph idx="5" type="subTitle"/>
          </p:nvPr>
        </p:nvSpPr>
        <p:spPr>
          <a:xfrm>
            <a:off x="6297200" y="3758613"/>
            <a:ext cx="2131800" cy="54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66" name="Google Shape;166;p82"/>
          <p:cNvSpPr txBox="1"/>
          <p:nvPr>
            <p:ph idx="6" type="subTitle"/>
          </p:nvPr>
        </p:nvSpPr>
        <p:spPr>
          <a:xfrm>
            <a:off x="6297200" y="3377613"/>
            <a:ext cx="213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18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">
  <p:cSld name="BLANK_1_1_1_1_1_1_2">
    <p:bg>
      <p:bgPr>
        <a:solidFill>
          <a:schemeClr val="lt1"/>
        </a:solidFill>
      </p:bgPr>
    </p:bg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Google Shape;168;p83"/>
          <p:cNvPicPr preferRelativeResize="0"/>
          <p:nvPr/>
        </p:nvPicPr>
        <p:blipFill rotWithShape="1">
          <a:blip r:embed="rId2">
            <a:alphaModFix/>
          </a:blip>
          <a:srcRect b="-6811" l="-55210" r="55209" t="50562"/>
          <a:stretch/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" name="Google Shape;169;p83"/>
          <p:cNvPicPr preferRelativeResize="0"/>
          <p:nvPr/>
        </p:nvPicPr>
        <p:blipFill rotWithShape="1">
          <a:blip r:embed="rId2">
            <a:alphaModFix/>
          </a:blip>
          <a:srcRect b="-6811" l="-55210" r="55209" t="50562"/>
          <a:stretch/>
        </p:blipFill>
        <p:spPr>
          <a:xfrm flipH="1" rot="10800000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p83"/>
          <p:cNvSpPr txBox="1"/>
          <p:nvPr>
            <p:ph type="ctrTitle"/>
          </p:nvPr>
        </p:nvSpPr>
        <p:spPr>
          <a:xfrm>
            <a:off x="715100" y="3330625"/>
            <a:ext cx="3856800" cy="125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7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71" name="Google Shape;171;p83"/>
          <p:cNvSpPr txBox="1"/>
          <p:nvPr>
            <p:ph idx="1" type="subTitle"/>
          </p:nvPr>
        </p:nvSpPr>
        <p:spPr>
          <a:xfrm>
            <a:off x="4571900" y="535000"/>
            <a:ext cx="2683800" cy="115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172" name="Google Shape;172;p83"/>
          <p:cNvSpPr txBox="1"/>
          <p:nvPr/>
        </p:nvSpPr>
        <p:spPr>
          <a:xfrm>
            <a:off x="4571863" y="2278000"/>
            <a:ext cx="2683800" cy="4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rPr>
              <a:t>CREDITS: This presentation template was created by </a:t>
            </a:r>
            <a:r>
              <a:rPr b="1" i="0" lang="en" sz="900" u="none" cap="none" strike="noStrike">
                <a:solidFill>
                  <a:schemeClr val="dk1"/>
                </a:solidFill>
                <a:uFill>
                  <a:noFill/>
                </a:uFill>
                <a:latin typeface="Albert Sans"/>
                <a:ea typeface="Albert Sans"/>
                <a:cs typeface="Albert Sans"/>
                <a:sym typeface="Albert Sans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b="0" i="0" lang="en" sz="900" u="none" cap="none" strike="noStrike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rPr>
              <a:t>, and includes icons by </a:t>
            </a:r>
            <a:r>
              <a:rPr b="1" i="0" lang="en" sz="900" u="none" cap="none" strike="noStrike">
                <a:solidFill>
                  <a:schemeClr val="dk1"/>
                </a:solidFill>
                <a:uFill>
                  <a:noFill/>
                </a:uFill>
                <a:latin typeface="Albert Sans"/>
                <a:ea typeface="Albert Sans"/>
                <a:cs typeface="Albert Sans"/>
                <a:sym typeface="Albert Sans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b="1" i="0" lang="en" sz="900" u="none" cap="none" strike="noStrike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rPr>
              <a:t> </a:t>
            </a:r>
            <a:r>
              <a:rPr b="0" i="0" lang="en" sz="900" u="none" cap="none" strike="noStrike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rPr>
              <a:t>and infographics &amp; images by </a:t>
            </a:r>
            <a:r>
              <a:rPr b="1" i="0" lang="en" sz="900" u="none" cap="none" strike="noStrike">
                <a:solidFill>
                  <a:schemeClr val="dk1"/>
                </a:solidFill>
                <a:uFill>
                  <a:noFill/>
                </a:uFill>
                <a:latin typeface="Albert Sans"/>
                <a:ea typeface="Albert Sans"/>
                <a:cs typeface="Albert Sans"/>
                <a:sym typeface="Albert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endParaRPr b="1" i="0" sz="900" u="none" cap="none" strike="noStrike">
              <a:solidFill>
                <a:schemeClr val="dk1"/>
              </a:solidFill>
              <a:latin typeface="Albert Sans"/>
              <a:ea typeface="Albert Sans"/>
              <a:cs typeface="Albert Sans"/>
              <a:sym typeface="Albert Sans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">
  <p:cSld name="BLANK_1_1_1_1_1_1_1">
    <p:bg>
      <p:bgPr>
        <a:solidFill>
          <a:schemeClr val="lt1"/>
        </a:solidFill>
      </p:bgPr>
    </p:bg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" name="Google Shape;175;p88"/>
          <p:cNvPicPr preferRelativeResize="0"/>
          <p:nvPr/>
        </p:nvPicPr>
        <p:blipFill rotWithShape="1">
          <a:blip r:embed="rId2">
            <a:alphaModFix/>
          </a:blip>
          <a:srcRect b="-35825" l="-6643" r="27548" t="13471"/>
          <a:stretch/>
        </p:blipFill>
        <p:spPr>
          <a:xfrm flipH="1">
            <a:off x="-10680" y="-2437"/>
            <a:ext cx="3321293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Google Shape;176;p88"/>
          <p:cNvPicPr preferRelativeResize="0"/>
          <p:nvPr/>
        </p:nvPicPr>
        <p:blipFill rotWithShape="1">
          <a:blip r:embed="rId2">
            <a:alphaModFix/>
          </a:blip>
          <a:srcRect b="-108521" l="-235242" r="44459" t="44962"/>
          <a:stretch/>
        </p:blipFill>
        <p:spPr>
          <a:xfrm flipH="1" rot="10800000">
            <a:off x="-10680" y="-2437"/>
            <a:ext cx="9144080" cy="5148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BLANK_1">
    <p:bg>
      <p:bgPr>
        <a:solidFill>
          <a:schemeClr val="lt1"/>
        </a:solidFill>
      </p:bgPr>
    </p:bg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oogle Shape;17;p59"/>
          <p:cNvPicPr preferRelativeResize="0"/>
          <p:nvPr/>
        </p:nvPicPr>
        <p:blipFill rotWithShape="1">
          <a:blip r:embed="rId2">
            <a:alphaModFix/>
          </a:blip>
          <a:srcRect b="-108521" l="-235242" r="44459" t="44962"/>
          <a:stretch/>
        </p:blipFill>
        <p:spPr>
          <a:xfrm rot="10800000">
            <a:off x="-10150" y="0"/>
            <a:ext cx="9154150" cy="5148375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59"/>
          <p:cNvSpPr txBox="1"/>
          <p:nvPr>
            <p:ph type="title"/>
          </p:nvPr>
        </p:nvSpPr>
        <p:spPr>
          <a:xfrm>
            <a:off x="1070650" y="1367325"/>
            <a:ext cx="538500" cy="73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1800">
                <a:solidFill>
                  <a:schemeClr val="lt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9" name="Google Shape;19;p59"/>
          <p:cNvSpPr txBox="1"/>
          <p:nvPr>
            <p:ph idx="1" type="subTitle"/>
          </p:nvPr>
        </p:nvSpPr>
        <p:spPr>
          <a:xfrm>
            <a:off x="1609075" y="1367325"/>
            <a:ext cx="2607300" cy="73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18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9pPr>
          </a:lstStyle>
          <a:p/>
        </p:txBody>
      </p:sp>
      <p:sp>
        <p:nvSpPr>
          <p:cNvPr id="20" name="Google Shape;20;p59"/>
          <p:cNvSpPr txBox="1"/>
          <p:nvPr>
            <p:ph idx="2" type="title"/>
          </p:nvPr>
        </p:nvSpPr>
        <p:spPr>
          <a:xfrm>
            <a:off x="715100" y="535000"/>
            <a:ext cx="7713900" cy="54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1" name="Google Shape;21;p59"/>
          <p:cNvSpPr txBox="1"/>
          <p:nvPr>
            <p:ph idx="3" type="title"/>
          </p:nvPr>
        </p:nvSpPr>
        <p:spPr>
          <a:xfrm>
            <a:off x="1070650" y="2103525"/>
            <a:ext cx="538500" cy="73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1800">
                <a:solidFill>
                  <a:schemeClr val="lt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22" name="Google Shape;22;p59"/>
          <p:cNvSpPr txBox="1"/>
          <p:nvPr>
            <p:ph idx="4" type="subTitle"/>
          </p:nvPr>
        </p:nvSpPr>
        <p:spPr>
          <a:xfrm>
            <a:off x="1609075" y="2103524"/>
            <a:ext cx="2607300" cy="73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18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9pPr>
          </a:lstStyle>
          <a:p/>
        </p:txBody>
      </p:sp>
      <p:sp>
        <p:nvSpPr>
          <p:cNvPr id="23" name="Google Shape;23;p59"/>
          <p:cNvSpPr txBox="1"/>
          <p:nvPr>
            <p:ph idx="5" type="title"/>
          </p:nvPr>
        </p:nvSpPr>
        <p:spPr>
          <a:xfrm>
            <a:off x="1070650" y="2839750"/>
            <a:ext cx="538500" cy="73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1800">
                <a:solidFill>
                  <a:schemeClr val="lt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24" name="Google Shape;24;p59"/>
          <p:cNvSpPr txBox="1"/>
          <p:nvPr>
            <p:ph idx="6" type="subTitle"/>
          </p:nvPr>
        </p:nvSpPr>
        <p:spPr>
          <a:xfrm>
            <a:off x="1609075" y="2839748"/>
            <a:ext cx="2607300" cy="73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18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9pPr>
          </a:lstStyle>
          <a:p/>
        </p:txBody>
      </p:sp>
      <p:sp>
        <p:nvSpPr>
          <p:cNvPr id="25" name="Google Shape;25;p59"/>
          <p:cNvSpPr txBox="1"/>
          <p:nvPr>
            <p:ph idx="7" type="title"/>
          </p:nvPr>
        </p:nvSpPr>
        <p:spPr>
          <a:xfrm>
            <a:off x="1070650" y="3575950"/>
            <a:ext cx="538500" cy="73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1800">
                <a:solidFill>
                  <a:schemeClr val="lt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26" name="Google Shape;26;p59"/>
          <p:cNvSpPr txBox="1"/>
          <p:nvPr>
            <p:ph idx="8" type="subTitle"/>
          </p:nvPr>
        </p:nvSpPr>
        <p:spPr>
          <a:xfrm>
            <a:off x="1609075" y="3575948"/>
            <a:ext cx="2607300" cy="73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18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9pPr>
          </a:lstStyle>
          <a:p/>
        </p:txBody>
      </p:sp>
      <p:sp>
        <p:nvSpPr>
          <p:cNvPr id="27" name="Google Shape;27;p59"/>
          <p:cNvSpPr txBox="1"/>
          <p:nvPr>
            <p:ph idx="9" type="title"/>
          </p:nvPr>
        </p:nvSpPr>
        <p:spPr>
          <a:xfrm>
            <a:off x="4927449" y="1367325"/>
            <a:ext cx="538500" cy="73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1800">
                <a:solidFill>
                  <a:schemeClr val="lt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28" name="Google Shape;28;p59"/>
          <p:cNvSpPr txBox="1"/>
          <p:nvPr>
            <p:ph idx="13" type="subTitle"/>
          </p:nvPr>
        </p:nvSpPr>
        <p:spPr>
          <a:xfrm>
            <a:off x="5465950" y="1367325"/>
            <a:ext cx="2607300" cy="73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18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9pPr>
          </a:lstStyle>
          <a:p/>
        </p:txBody>
      </p:sp>
      <p:sp>
        <p:nvSpPr>
          <p:cNvPr id="29" name="Google Shape;29;p59"/>
          <p:cNvSpPr txBox="1"/>
          <p:nvPr>
            <p:ph idx="14" type="title"/>
          </p:nvPr>
        </p:nvSpPr>
        <p:spPr>
          <a:xfrm>
            <a:off x="4927449" y="2103522"/>
            <a:ext cx="538500" cy="73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1800">
                <a:solidFill>
                  <a:schemeClr val="lt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30" name="Google Shape;30;p59"/>
          <p:cNvSpPr txBox="1"/>
          <p:nvPr>
            <p:ph idx="15" type="subTitle"/>
          </p:nvPr>
        </p:nvSpPr>
        <p:spPr>
          <a:xfrm>
            <a:off x="5465950" y="2103519"/>
            <a:ext cx="2607300" cy="73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18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9pPr>
          </a:lstStyle>
          <a:p/>
        </p:txBody>
      </p:sp>
      <p:sp>
        <p:nvSpPr>
          <p:cNvPr id="31" name="Google Shape;31;p59"/>
          <p:cNvSpPr txBox="1"/>
          <p:nvPr>
            <p:ph idx="16" type="title"/>
          </p:nvPr>
        </p:nvSpPr>
        <p:spPr>
          <a:xfrm>
            <a:off x="4927449" y="2839728"/>
            <a:ext cx="538500" cy="73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1800">
                <a:solidFill>
                  <a:schemeClr val="lt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32" name="Google Shape;32;p59"/>
          <p:cNvSpPr txBox="1"/>
          <p:nvPr>
            <p:ph idx="17" type="subTitle"/>
          </p:nvPr>
        </p:nvSpPr>
        <p:spPr>
          <a:xfrm>
            <a:off x="5465950" y="2839721"/>
            <a:ext cx="2607300" cy="73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18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9pPr>
          </a:lstStyle>
          <a:p/>
        </p:txBody>
      </p:sp>
      <p:sp>
        <p:nvSpPr>
          <p:cNvPr id="33" name="Google Shape;33;p59"/>
          <p:cNvSpPr txBox="1"/>
          <p:nvPr>
            <p:ph idx="18" type="title"/>
          </p:nvPr>
        </p:nvSpPr>
        <p:spPr>
          <a:xfrm>
            <a:off x="4927449" y="3575925"/>
            <a:ext cx="538500" cy="73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1800">
                <a:solidFill>
                  <a:schemeClr val="lt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34" name="Google Shape;34;p59"/>
          <p:cNvSpPr txBox="1"/>
          <p:nvPr>
            <p:ph idx="19" type="subTitle"/>
          </p:nvPr>
        </p:nvSpPr>
        <p:spPr>
          <a:xfrm>
            <a:off x="5465950" y="3575916"/>
            <a:ext cx="2607300" cy="73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18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1">
  <p:cSld name="BLANK_1_1_1_1_1_1_1_1">
    <p:bg>
      <p:bgPr>
        <a:solidFill>
          <a:schemeClr val="lt1"/>
        </a:solidFill>
      </p:bgPr>
    </p:bg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" name="Google Shape;178;p89"/>
          <p:cNvPicPr preferRelativeResize="0"/>
          <p:nvPr/>
        </p:nvPicPr>
        <p:blipFill rotWithShape="1">
          <a:blip r:embed="rId2">
            <a:alphaModFix/>
          </a:blip>
          <a:srcRect b="-6811" l="-55210" r="55209" t="50562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9" name="Google Shape;179;p89"/>
          <p:cNvPicPr preferRelativeResize="0"/>
          <p:nvPr/>
        </p:nvPicPr>
        <p:blipFill rotWithShape="1">
          <a:blip r:embed="rId2">
            <a:alphaModFix/>
          </a:blip>
          <a:srcRect b="-6811" l="-55210" r="55209" t="50562"/>
          <a:stretch/>
        </p:blipFill>
        <p:spPr>
          <a:xfrm rot="10800000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">
  <p:cSld name="CUSTOM">
    <p:bg>
      <p:bgPr>
        <a:solidFill>
          <a:schemeClr val="lt1"/>
        </a:solidFill>
      </p:bgPr>
    </p:bg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Google Shape;36;p60"/>
          <p:cNvPicPr preferRelativeResize="0"/>
          <p:nvPr/>
        </p:nvPicPr>
        <p:blipFill rotWithShape="1">
          <a:blip r:embed="rId2">
            <a:alphaModFix/>
          </a:blip>
          <a:srcRect b="2271" l="-19689" r="19690" t="41478"/>
          <a:stretch/>
        </p:blipFill>
        <p:spPr>
          <a:xfrm flipH="1" rot="10800000">
            <a:off x="0" y="-2285"/>
            <a:ext cx="9144000" cy="5148070"/>
          </a:xfrm>
          <a:prstGeom prst="rect">
            <a:avLst/>
          </a:prstGeom>
          <a:noFill/>
          <a:ln>
            <a:noFill/>
          </a:ln>
        </p:spPr>
      </p:pic>
      <p:sp>
        <p:nvSpPr>
          <p:cNvPr id="37" name="Google Shape;37;p60"/>
          <p:cNvSpPr txBox="1"/>
          <p:nvPr>
            <p:ph type="title"/>
          </p:nvPr>
        </p:nvSpPr>
        <p:spPr>
          <a:xfrm>
            <a:off x="715100" y="2259575"/>
            <a:ext cx="4276800" cy="231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70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38" name="Google Shape;38;p60"/>
          <p:cNvSpPr txBox="1"/>
          <p:nvPr>
            <p:ph idx="1" type="body"/>
          </p:nvPr>
        </p:nvSpPr>
        <p:spPr>
          <a:xfrm>
            <a:off x="4572000" y="535000"/>
            <a:ext cx="3856500" cy="80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400">
                <a:solidFill>
                  <a:schemeClr val="dk1"/>
                </a:solidFill>
              </a:defRPr>
            </a:lvl1pPr>
            <a:lvl2pPr indent="-3048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2pPr>
            <a:lvl3pPr indent="-3048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3pPr>
            <a:lvl4pPr indent="-3048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4pPr>
            <a:lvl5pPr indent="-3048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5pPr>
            <a:lvl6pPr indent="-3048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6pPr>
            <a:lvl7pPr indent="-3048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7pPr>
            <a:lvl8pPr indent="-3048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8pPr>
            <a:lvl9pPr indent="-3048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lt1"/>
        </a:solidFill>
      </p:bgPr>
    </p:bg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Google Shape;40;p61"/>
          <p:cNvPicPr preferRelativeResize="0"/>
          <p:nvPr/>
        </p:nvPicPr>
        <p:blipFill rotWithShape="1">
          <a:blip r:embed="rId2">
            <a:alphaModFix/>
          </a:blip>
          <a:srcRect b="-6811" l="-55210" r="55209" t="50562"/>
          <a:stretch/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" name="Google Shape;41;p61"/>
          <p:cNvPicPr preferRelativeResize="0"/>
          <p:nvPr/>
        </p:nvPicPr>
        <p:blipFill rotWithShape="1">
          <a:blip r:embed="rId3">
            <a:alphaModFix/>
          </a:blip>
          <a:srcRect b="-39" l="36283" r="-5" t="30"/>
          <a:stretch/>
        </p:blipFill>
        <p:spPr>
          <a:xfrm rot="10800000">
            <a:off x="5864950" y="-3275"/>
            <a:ext cx="3279050" cy="5146775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Google Shape;42;p61"/>
          <p:cNvSpPr txBox="1"/>
          <p:nvPr>
            <p:ph type="title"/>
          </p:nvPr>
        </p:nvSpPr>
        <p:spPr>
          <a:xfrm>
            <a:off x="715100" y="3328050"/>
            <a:ext cx="7708800" cy="125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7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43" name="Google Shape;43;p61"/>
          <p:cNvSpPr txBox="1"/>
          <p:nvPr>
            <p:ph idx="2" type="title"/>
          </p:nvPr>
        </p:nvSpPr>
        <p:spPr>
          <a:xfrm>
            <a:off x="715100" y="2074250"/>
            <a:ext cx="7708800" cy="1253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000"/>
              <a:buNone/>
              <a:defRPr sz="7000">
                <a:solidFill>
                  <a:schemeClr val="l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000"/>
              <a:buNone/>
              <a:defRPr sz="6000">
                <a:solidFill>
                  <a:schemeClr val="lt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000"/>
              <a:buNone/>
              <a:defRPr sz="6000">
                <a:solidFill>
                  <a:schemeClr val="lt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000"/>
              <a:buNone/>
              <a:defRPr sz="6000">
                <a:solidFill>
                  <a:schemeClr val="lt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000"/>
              <a:buNone/>
              <a:defRPr sz="6000">
                <a:solidFill>
                  <a:schemeClr val="lt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000"/>
              <a:buNone/>
              <a:defRPr sz="6000">
                <a:solidFill>
                  <a:schemeClr val="lt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000"/>
              <a:buNone/>
              <a:defRPr sz="6000">
                <a:solidFill>
                  <a:schemeClr val="lt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000"/>
              <a:buNone/>
              <a:defRPr sz="6000">
                <a:solidFill>
                  <a:schemeClr val="lt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000"/>
              <a:buNone/>
              <a:defRPr sz="60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44" name="Google Shape;44;p61"/>
          <p:cNvSpPr txBox="1"/>
          <p:nvPr>
            <p:ph idx="1" type="subTitle"/>
          </p:nvPr>
        </p:nvSpPr>
        <p:spPr>
          <a:xfrm>
            <a:off x="4572000" y="535000"/>
            <a:ext cx="3856800" cy="38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bg>
      <p:bgPr>
        <a:solidFill>
          <a:schemeClr val="lt1"/>
        </a:solidFill>
      </p:bgPr>
    </p:bg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Google Shape;46;p62"/>
          <p:cNvPicPr preferRelativeResize="0"/>
          <p:nvPr/>
        </p:nvPicPr>
        <p:blipFill rotWithShape="1">
          <a:blip r:embed="rId2">
            <a:alphaModFix/>
          </a:blip>
          <a:srcRect b="-26994" l="7042" r="-48485" t="47434"/>
          <a:stretch/>
        </p:blipFill>
        <p:spPr>
          <a:xfrm flipH="1" rot="10800000">
            <a:off x="-12" y="-2285"/>
            <a:ext cx="9144000" cy="5148070"/>
          </a:xfrm>
          <a:prstGeom prst="rect">
            <a:avLst/>
          </a:prstGeom>
          <a:noFill/>
          <a:ln>
            <a:noFill/>
          </a:ln>
        </p:spPr>
      </p:pic>
      <p:sp>
        <p:nvSpPr>
          <p:cNvPr id="47" name="Google Shape;47;p62"/>
          <p:cNvSpPr txBox="1"/>
          <p:nvPr>
            <p:ph type="title"/>
          </p:nvPr>
        </p:nvSpPr>
        <p:spPr>
          <a:xfrm>
            <a:off x="720000" y="535000"/>
            <a:ext cx="5925300" cy="125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7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48" name="Google Shape;48;p62"/>
          <p:cNvSpPr txBox="1"/>
          <p:nvPr>
            <p:ph idx="1" type="subTitle"/>
          </p:nvPr>
        </p:nvSpPr>
        <p:spPr>
          <a:xfrm>
            <a:off x="4572000" y="3358100"/>
            <a:ext cx="3856800" cy="125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bg>
      <p:bgPr>
        <a:solidFill>
          <a:schemeClr val="lt1"/>
        </a:soli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Google Shape;50;p63"/>
          <p:cNvPicPr preferRelativeResize="0"/>
          <p:nvPr/>
        </p:nvPicPr>
        <p:blipFill rotWithShape="1">
          <a:blip r:embed="rId2">
            <a:alphaModFix/>
          </a:blip>
          <a:srcRect b="-6811" l="-55210" r="55209" t="50562"/>
          <a:stretch/>
        </p:blipFill>
        <p:spPr>
          <a:xfrm rot="10800000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63"/>
          <p:cNvSpPr txBox="1"/>
          <p:nvPr>
            <p:ph idx="1" type="subTitle"/>
          </p:nvPr>
        </p:nvSpPr>
        <p:spPr>
          <a:xfrm>
            <a:off x="1189750" y="1742900"/>
            <a:ext cx="2907600" cy="217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52" name="Google Shape;52;p63"/>
          <p:cNvSpPr txBox="1"/>
          <p:nvPr>
            <p:ph type="title"/>
          </p:nvPr>
        </p:nvSpPr>
        <p:spPr>
          <a:xfrm>
            <a:off x="715100" y="535000"/>
            <a:ext cx="7713900" cy="54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3" name="Google Shape;53;p63"/>
          <p:cNvSpPr txBox="1"/>
          <p:nvPr>
            <p:ph idx="2" type="subTitle"/>
          </p:nvPr>
        </p:nvSpPr>
        <p:spPr>
          <a:xfrm>
            <a:off x="5046650" y="1742900"/>
            <a:ext cx="2907600" cy="217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bg>
      <p:bgPr>
        <a:solidFill>
          <a:schemeClr val="lt1"/>
        </a:solidFill>
      </p:bgPr>
    </p:bg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Google Shape;55;p64"/>
          <p:cNvPicPr preferRelativeResize="0"/>
          <p:nvPr/>
        </p:nvPicPr>
        <p:blipFill rotWithShape="1">
          <a:blip r:embed="rId2">
            <a:alphaModFix/>
          </a:blip>
          <a:srcRect b="41635" l="174697" r="177064" t="-83399"/>
          <a:stretch/>
        </p:blipFill>
        <p:spPr>
          <a:xfrm>
            <a:off x="1325" y="-1637"/>
            <a:ext cx="9141450" cy="5146775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64"/>
          <p:cNvSpPr txBox="1"/>
          <p:nvPr>
            <p:ph type="title"/>
          </p:nvPr>
        </p:nvSpPr>
        <p:spPr>
          <a:xfrm>
            <a:off x="715100" y="535000"/>
            <a:ext cx="3856800" cy="94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7" name="Google Shape;57;p64"/>
          <p:cNvSpPr txBox="1"/>
          <p:nvPr>
            <p:ph idx="1" type="body"/>
          </p:nvPr>
        </p:nvSpPr>
        <p:spPr>
          <a:xfrm>
            <a:off x="715100" y="1636300"/>
            <a:ext cx="3856800" cy="189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1pPr>
            <a:lvl2pPr indent="-3048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2pPr>
            <a:lvl3pPr indent="-3048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3pPr>
            <a:lvl4pPr indent="-3048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4pPr>
            <a:lvl5pPr indent="-3048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5pPr>
            <a:lvl6pPr indent="-3048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6pPr>
            <a:lvl7pPr indent="-3048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7pPr>
            <a:lvl8pPr indent="-3048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8pPr>
            <a:lvl9pPr indent="-3048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8" name="Google Shape;58;p64"/>
          <p:cNvSpPr/>
          <p:nvPr>
            <p:ph idx="2" type="pic"/>
          </p:nvPr>
        </p:nvSpPr>
        <p:spPr>
          <a:xfrm>
            <a:off x="5715175" y="75"/>
            <a:ext cx="3429000" cy="51435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1">
  <p:cSld name="TITLE_AND_TWO_COLUMNS_1">
    <p:bg>
      <p:bgPr>
        <a:solidFill>
          <a:schemeClr val="lt1"/>
        </a:solid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Google Shape;60;p65"/>
          <p:cNvPicPr preferRelativeResize="0"/>
          <p:nvPr/>
        </p:nvPicPr>
        <p:blipFill rotWithShape="1">
          <a:blip r:embed="rId2">
            <a:alphaModFix/>
          </a:blip>
          <a:srcRect b="-5849" l="-50000" r="50000" t="4960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65"/>
          <p:cNvSpPr txBox="1"/>
          <p:nvPr>
            <p:ph idx="1" type="subTitle"/>
          </p:nvPr>
        </p:nvSpPr>
        <p:spPr>
          <a:xfrm>
            <a:off x="715100" y="2046500"/>
            <a:ext cx="5930100" cy="72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62" name="Google Shape;62;p65"/>
          <p:cNvSpPr txBox="1"/>
          <p:nvPr>
            <p:ph type="title"/>
          </p:nvPr>
        </p:nvSpPr>
        <p:spPr>
          <a:xfrm>
            <a:off x="715100" y="535000"/>
            <a:ext cx="7713900" cy="54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3" name="Google Shape;63;p65"/>
          <p:cNvSpPr txBox="1"/>
          <p:nvPr>
            <p:ph idx="2" type="subTitle"/>
          </p:nvPr>
        </p:nvSpPr>
        <p:spPr>
          <a:xfrm>
            <a:off x="715100" y="3299000"/>
            <a:ext cx="5930100" cy="72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64" name="Google Shape;64;p65"/>
          <p:cNvSpPr txBox="1"/>
          <p:nvPr>
            <p:ph idx="3" type="subTitle"/>
          </p:nvPr>
        </p:nvSpPr>
        <p:spPr>
          <a:xfrm>
            <a:off x="715100" y="1666700"/>
            <a:ext cx="5930100" cy="456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18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9pPr>
          </a:lstStyle>
          <a:p/>
        </p:txBody>
      </p:sp>
      <p:sp>
        <p:nvSpPr>
          <p:cNvPr id="65" name="Google Shape;65;p65"/>
          <p:cNvSpPr txBox="1"/>
          <p:nvPr>
            <p:ph idx="4" type="subTitle"/>
          </p:nvPr>
        </p:nvSpPr>
        <p:spPr>
          <a:xfrm>
            <a:off x="715100" y="2919200"/>
            <a:ext cx="5930100" cy="456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18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29" Type="http://schemas.openxmlformats.org/officeDocument/2006/relationships/slideLayout" Target="../slideLayouts/slideLayout29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1" Type="http://schemas.openxmlformats.org/officeDocument/2006/relationships/theme" Target="../theme/theme1.xml"/><Relationship Id="rId30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accent6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56"/>
          <p:cNvSpPr txBox="1"/>
          <p:nvPr>
            <p:ph type="title"/>
          </p:nvPr>
        </p:nvSpPr>
        <p:spPr>
          <a:xfrm>
            <a:off x="715100" y="535000"/>
            <a:ext cx="7713900" cy="54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lexandria Medium"/>
              <a:buNone/>
              <a:defRPr b="0" i="0" sz="2500" u="none" cap="none" strike="noStrike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lexandria Medium"/>
              <a:buNone/>
              <a:defRPr b="0" i="0" sz="2500" u="none" cap="none" strike="noStrike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lexandria Medium"/>
              <a:buNone/>
              <a:defRPr b="0" i="0" sz="2500" u="none" cap="none" strike="noStrike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lexandria Medium"/>
              <a:buNone/>
              <a:defRPr b="0" i="0" sz="2500" u="none" cap="none" strike="noStrike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lexandria Medium"/>
              <a:buNone/>
              <a:defRPr b="0" i="0" sz="2500" u="none" cap="none" strike="noStrike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lexandria Medium"/>
              <a:buNone/>
              <a:defRPr b="0" i="0" sz="2500" u="none" cap="none" strike="noStrike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lexandria Medium"/>
              <a:buNone/>
              <a:defRPr b="0" i="0" sz="2500" u="none" cap="none" strike="noStrike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lexandria Medium"/>
              <a:buNone/>
              <a:defRPr b="0" i="0" sz="2500" u="none" cap="none" strike="noStrike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lexandria Medium"/>
              <a:buNone/>
              <a:defRPr b="0" i="0" sz="2500" u="none" cap="none" strike="noStrike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9pPr>
          </a:lstStyle>
          <a:p/>
        </p:txBody>
      </p:sp>
      <p:sp>
        <p:nvSpPr>
          <p:cNvPr id="7" name="Google Shape;7;p56"/>
          <p:cNvSpPr txBox="1"/>
          <p:nvPr>
            <p:ph idx="1" type="body"/>
          </p:nvPr>
        </p:nvSpPr>
        <p:spPr>
          <a:xfrm>
            <a:off x="715100" y="1083700"/>
            <a:ext cx="7713900" cy="352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lbert Sans"/>
              <a:buChar char="●"/>
              <a:defRPr b="0" i="0" sz="1200" u="none" cap="none" strike="noStrike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1pPr>
            <a:lvl2pPr indent="-3048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lbert Sans"/>
              <a:buChar char="○"/>
              <a:defRPr b="0" i="0" sz="1200" u="none" cap="none" strike="noStrike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2pPr>
            <a:lvl3pPr indent="-3048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lbert Sans"/>
              <a:buChar char="■"/>
              <a:defRPr b="0" i="0" sz="1200" u="none" cap="none" strike="noStrike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3pPr>
            <a:lvl4pPr indent="-3048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lbert Sans"/>
              <a:buChar char="●"/>
              <a:defRPr b="0" i="0" sz="1200" u="none" cap="none" strike="noStrike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4pPr>
            <a:lvl5pPr indent="-3048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lbert Sans"/>
              <a:buChar char="○"/>
              <a:defRPr b="0" i="0" sz="1200" u="none" cap="none" strike="noStrike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5pPr>
            <a:lvl6pPr indent="-3048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lbert Sans"/>
              <a:buChar char="■"/>
              <a:defRPr b="0" i="0" sz="1200" u="none" cap="none" strike="noStrike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6pPr>
            <a:lvl7pPr indent="-3048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lbert Sans"/>
              <a:buChar char="●"/>
              <a:defRPr b="0" i="0" sz="1200" u="none" cap="none" strike="noStrike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7pPr>
            <a:lvl8pPr indent="-3048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lbert Sans"/>
              <a:buChar char="○"/>
              <a:defRPr b="0" i="0" sz="1200" u="none" cap="none" strike="noStrike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8pPr>
            <a:lvl9pPr indent="-3048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lbert Sans"/>
              <a:buChar char="■"/>
              <a:defRPr b="0" i="0" sz="1200" u="none" cap="none" strike="noStrike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png"/><Relationship Id="rId4" Type="http://schemas.openxmlformats.org/officeDocument/2006/relationships/image" Target="../media/image8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Relationship Id="rId4" Type="http://schemas.openxmlformats.org/officeDocument/2006/relationships/image" Target="../media/image10.png"/><Relationship Id="rId5" Type="http://schemas.openxmlformats.org/officeDocument/2006/relationships/image" Target="../media/image9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Relationship Id="rId4" Type="http://schemas.openxmlformats.org/officeDocument/2006/relationships/image" Target="../media/image1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Relationship Id="rId4" Type="http://schemas.openxmlformats.org/officeDocument/2006/relationships/image" Target="../media/image17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Relationship Id="rId4" Type="http://schemas.openxmlformats.org/officeDocument/2006/relationships/image" Target="../media/image1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2.png"/><Relationship Id="rId4" Type="http://schemas.openxmlformats.org/officeDocument/2006/relationships/image" Target="../media/image7.png"/><Relationship Id="rId5" Type="http://schemas.openxmlformats.org/officeDocument/2006/relationships/image" Target="../media/image1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4.png"/><Relationship Id="rId4" Type="http://schemas.openxmlformats.org/officeDocument/2006/relationships/image" Target="../media/image13.png"/><Relationship Id="rId5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1"/>
          <p:cNvSpPr txBox="1"/>
          <p:nvPr>
            <p:ph type="ctrTitle"/>
          </p:nvPr>
        </p:nvSpPr>
        <p:spPr>
          <a:xfrm>
            <a:off x="475200" y="1534550"/>
            <a:ext cx="8193600" cy="264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6800"/>
              <a:t>Citologie </a:t>
            </a:r>
            <a:r>
              <a:rPr lang="en" sz="6800"/>
              <a:t>și histologie aplicată</a:t>
            </a:r>
            <a:endParaRPr sz="6800"/>
          </a:p>
        </p:txBody>
      </p:sp>
      <p:sp>
        <p:nvSpPr>
          <p:cNvPr id="185" name="Google Shape;185;p1"/>
          <p:cNvSpPr txBox="1"/>
          <p:nvPr>
            <p:ph idx="1" type="subTitle"/>
          </p:nvPr>
        </p:nvSpPr>
        <p:spPr>
          <a:xfrm>
            <a:off x="475200" y="3796250"/>
            <a:ext cx="7376700" cy="388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 fontScale="25000" lnSpcReduction="2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85714"/>
              <a:buNone/>
            </a:pPr>
            <a:r>
              <a:t/>
            </a:r>
            <a:endParaRPr b="1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"/>
              <a:buNone/>
            </a:pPr>
            <a:r>
              <a:rPr lang="en" sz="8257"/>
              <a:t>Disciplină Facultativă anul de studiu IV- Medicină Generală</a:t>
            </a:r>
            <a:endParaRPr sz="8257"/>
          </a:p>
        </p:txBody>
      </p:sp>
      <p:pic>
        <p:nvPicPr>
          <p:cNvPr id="186" name="Google Shape;186;p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1" y="-1"/>
            <a:ext cx="3697512" cy="92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34643868cfd_0_16"/>
          <p:cNvSpPr txBox="1"/>
          <p:nvPr>
            <p:ph idx="1" type="subTitle"/>
          </p:nvPr>
        </p:nvSpPr>
        <p:spPr>
          <a:xfrm>
            <a:off x="715100" y="1548600"/>
            <a:ext cx="5930100" cy="277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457200" lvl="0" marL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C</a:t>
            </a:r>
            <a:r>
              <a:rPr lang="en" sz="1800"/>
              <a:t>itologia se ocupă cu studiul celulelor pentru a diagnostica diferite patologii. Prin analiza probelor de celule, citologia ajută la identificarea modificărilor celulare și la depistarea precoce a unor afecțiuni. Aceasta este esențială în diagnosticul rapid și precis al unor boli.</a:t>
            </a:r>
            <a:endParaRPr sz="18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" name="Google Shape;192;g34643868cfd_0_16"/>
          <p:cNvSpPr txBox="1"/>
          <p:nvPr>
            <p:ph idx="2" type="subTitle"/>
          </p:nvPr>
        </p:nvSpPr>
        <p:spPr>
          <a:xfrm>
            <a:off x="715100" y="1092600"/>
            <a:ext cx="5930100" cy="456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2100"/>
              <a:t>Ce este și cu ce se ocupă citologia?</a:t>
            </a:r>
            <a:endParaRPr i="1" sz="2100"/>
          </a:p>
        </p:txBody>
      </p:sp>
      <p:pic>
        <p:nvPicPr>
          <p:cNvPr id="193" name="Google Shape;193;g34643868cfd_0_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1" y="-1"/>
            <a:ext cx="3697512" cy="92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4" name="Google Shape;194;g34643868cfd_0_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22650" y="3173025"/>
            <a:ext cx="3121350" cy="1902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34643868cfd_0_26"/>
          <p:cNvSpPr txBox="1"/>
          <p:nvPr>
            <p:ph idx="1" type="subTitle"/>
          </p:nvPr>
        </p:nvSpPr>
        <p:spPr>
          <a:xfrm>
            <a:off x="1189750" y="2013900"/>
            <a:ext cx="2907600" cy="2179800"/>
          </a:xfrm>
          <a:prstGeom prst="rect">
            <a:avLst/>
          </a:prstGeom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 u="sng"/>
              <a:t>Generale</a:t>
            </a:r>
            <a:r>
              <a:rPr lang="en" sz="1900" u="sng"/>
              <a:t>:</a:t>
            </a:r>
            <a:endParaRPr sz="1900" u="sng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 u="sng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-</a:t>
            </a:r>
            <a:r>
              <a:rPr lang="en" sz="1800"/>
              <a:t>Însușirea cunoștințelor de citologie în vederea utilizării lor în practica clinică viitoare.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</p:txBody>
      </p:sp>
      <p:sp>
        <p:nvSpPr>
          <p:cNvPr id="200" name="Google Shape;200;g34643868cfd_0_26"/>
          <p:cNvSpPr txBox="1"/>
          <p:nvPr>
            <p:ph idx="2" type="subTitle"/>
          </p:nvPr>
        </p:nvSpPr>
        <p:spPr>
          <a:xfrm>
            <a:off x="4964575" y="2013900"/>
            <a:ext cx="2907600" cy="2179800"/>
          </a:xfrm>
          <a:prstGeom prst="rect">
            <a:avLst/>
          </a:prstGeom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 u="sng"/>
              <a:t>Specifice:</a:t>
            </a:r>
            <a:endParaRPr sz="1900" u="sng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 u="sng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-Examinarea preparatelor citologice.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-Corelarea datelor citologice cu unele aspecte clinice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201" name="Google Shape;201;g34643868cfd_0_26"/>
          <p:cNvSpPr txBox="1"/>
          <p:nvPr>
            <p:ph type="title"/>
          </p:nvPr>
        </p:nvSpPr>
        <p:spPr>
          <a:xfrm>
            <a:off x="715050" y="1044800"/>
            <a:ext cx="7713900" cy="54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Obiectivele Facultativului</a:t>
            </a:r>
            <a:endParaRPr/>
          </a:p>
        </p:txBody>
      </p:sp>
      <p:pic>
        <p:nvPicPr>
          <p:cNvPr id="202" name="Google Shape;202;g34643868cfd_0_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1" y="-1"/>
            <a:ext cx="3697512" cy="92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3" name="Google Shape;203;g34643868cfd_0_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17613" y="-838562"/>
            <a:ext cx="3895725" cy="2600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" name="Google Shape;204;g34643868cfd_0_26"/>
          <p:cNvPicPr preferRelativeResize="0"/>
          <p:nvPr/>
        </p:nvPicPr>
        <p:blipFill rotWithShape="1">
          <a:blip r:embed="rId5">
            <a:alphaModFix/>
          </a:blip>
          <a:srcRect b="0" l="0" r="62417" t="48875"/>
          <a:stretch/>
        </p:blipFill>
        <p:spPr>
          <a:xfrm>
            <a:off x="109425" y="1593500"/>
            <a:ext cx="1464100" cy="1329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" name="Google Shape;205;g34643868cfd_0_26"/>
          <p:cNvPicPr preferRelativeResize="0"/>
          <p:nvPr/>
        </p:nvPicPr>
        <p:blipFill rotWithShape="1">
          <a:blip r:embed="rId5">
            <a:alphaModFix/>
          </a:blip>
          <a:srcRect b="0" l="0" r="62417" t="48875"/>
          <a:stretch/>
        </p:blipFill>
        <p:spPr>
          <a:xfrm>
            <a:off x="8091075" y="3677250"/>
            <a:ext cx="1464100" cy="1329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34643868cfd_0_31"/>
          <p:cNvSpPr txBox="1"/>
          <p:nvPr>
            <p:ph idx="1" type="subTitle"/>
          </p:nvPr>
        </p:nvSpPr>
        <p:spPr>
          <a:xfrm>
            <a:off x="355675" y="1750975"/>
            <a:ext cx="4227000" cy="308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u="sng"/>
              <a:t>Profesionale</a:t>
            </a:r>
            <a:endParaRPr sz="2000" u="sng"/>
          </a:p>
          <a:p>
            <a:pPr indent="45720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1</a:t>
            </a:r>
            <a:r>
              <a:rPr lang="en" sz="1400"/>
              <a:t>. Însuşirea particularităţilor structurale şi funcţionale ale celulelor cu aplicabilitate în practica medicală curentă</a:t>
            </a:r>
            <a:endParaRPr sz="1400"/>
          </a:p>
          <a:p>
            <a:pPr indent="45720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2. Capacitatea de a identifica coloraţiile morfologice si histochimice</a:t>
            </a:r>
            <a:endParaRPr sz="1400"/>
          </a:p>
          <a:p>
            <a:pPr indent="45720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3. Corelarea datelor citologice cu cele histologice privind atât elementele structurale normale cât şi cele patologice</a:t>
            </a:r>
            <a:endParaRPr sz="1400"/>
          </a:p>
          <a:p>
            <a:pPr indent="45720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4. Însușirea criteriilor minime de recunoaștere a celulelor pe preparatele citologice</a:t>
            </a:r>
            <a:endParaRPr sz="1400"/>
          </a:p>
          <a:p>
            <a:pPr indent="45720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5. Implicatiile clinice ale citologie.</a:t>
            </a:r>
            <a:endParaRPr sz="1400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</p:txBody>
      </p:sp>
      <p:sp>
        <p:nvSpPr>
          <p:cNvPr id="211" name="Google Shape;211;g34643868cfd_0_31"/>
          <p:cNvSpPr txBox="1"/>
          <p:nvPr>
            <p:ph idx="2" type="subTitle"/>
          </p:nvPr>
        </p:nvSpPr>
        <p:spPr>
          <a:xfrm>
            <a:off x="5032925" y="1750975"/>
            <a:ext cx="3913500" cy="308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u="sng"/>
              <a:t>Transversale</a:t>
            </a:r>
            <a:endParaRPr sz="2000" u="sng"/>
          </a:p>
          <a:p>
            <a:pPr indent="45720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1. Preocuparea pentru perfecţionarea profesională prin antrenarea abilităţilor de gândire critică demonstrată prin participare activă la curs și laborator/seminar/proiect;</a:t>
            </a:r>
            <a:endParaRPr sz="1400"/>
          </a:p>
          <a:p>
            <a:pPr indent="45720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2. Implicarea în activități de cercetare științifică prin participare la elaborarea de referate, studii, articole de specialitate;</a:t>
            </a:r>
            <a:endParaRPr sz="1400"/>
          </a:p>
          <a:p>
            <a:pPr indent="45720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3. Utilizarea eficientă a surselor informaţionale şi a resurselor de comunicare şi formare profesională asistată atât in limba română cât și într-o limbă de circulaţie internațională;</a:t>
            </a:r>
            <a:endParaRPr sz="1400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</p:txBody>
      </p:sp>
      <p:sp>
        <p:nvSpPr>
          <p:cNvPr id="212" name="Google Shape;212;g34643868cfd_0_31"/>
          <p:cNvSpPr txBox="1"/>
          <p:nvPr>
            <p:ph type="title"/>
          </p:nvPr>
        </p:nvSpPr>
        <p:spPr>
          <a:xfrm>
            <a:off x="1029725" y="812450"/>
            <a:ext cx="6910800" cy="54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Competente dobândite în urma facultativului</a:t>
            </a:r>
            <a:endParaRPr/>
          </a:p>
        </p:txBody>
      </p:sp>
      <p:pic>
        <p:nvPicPr>
          <p:cNvPr id="213" name="Google Shape;213;g34643868cfd_0_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1" y="-1"/>
            <a:ext cx="3697512" cy="92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4" name="Google Shape;214;g34643868cfd_0_31"/>
          <p:cNvPicPr preferRelativeResize="0"/>
          <p:nvPr/>
        </p:nvPicPr>
        <p:blipFill rotWithShape="1">
          <a:blip r:embed="rId4">
            <a:alphaModFix/>
          </a:blip>
          <a:srcRect b="0" l="0" r="60374" t="57392"/>
          <a:stretch/>
        </p:blipFill>
        <p:spPr>
          <a:xfrm>
            <a:off x="6235726" y="-80074"/>
            <a:ext cx="3271525" cy="2635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34643868cfd_0_51"/>
          <p:cNvSpPr txBox="1"/>
          <p:nvPr>
            <p:ph idx="1" type="body"/>
          </p:nvPr>
        </p:nvSpPr>
        <p:spPr>
          <a:xfrm>
            <a:off x="674050" y="1846300"/>
            <a:ext cx="5378400" cy="273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" sz="1600"/>
              <a:t>Noțiuni genreale de citologie 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" sz="1600"/>
              <a:t>Metode de colorare in citologie 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" sz="1600"/>
              <a:t>Identificarea elementelor de celularitate anormală în patologia cervico-vaginală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" sz="1600"/>
              <a:t>Identificarea elementelor de celularitate anormală în patologia urologică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" sz="1600"/>
              <a:t>Identificarea elementelor de celularitate anormală în preparatele provenite din lichidul seroaselor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" sz="1600"/>
              <a:t>Identificarea tipurilor tumorale: adenocarcinoamele, carcinoamele scuamocelulare, carcinoamele cu celule mici. Mezotelioamele.</a:t>
            </a:r>
            <a:endParaRPr sz="1600"/>
          </a:p>
        </p:txBody>
      </p:sp>
      <p:sp>
        <p:nvSpPr>
          <p:cNvPr id="220" name="Google Shape;220;g34643868cfd_0_51"/>
          <p:cNvSpPr txBox="1"/>
          <p:nvPr>
            <p:ph type="title"/>
          </p:nvPr>
        </p:nvSpPr>
        <p:spPr>
          <a:xfrm>
            <a:off x="1174500" y="923200"/>
            <a:ext cx="6795000" cy="923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Teme abordate la facultativul de citologie </a:t>
            </a:r>
            <a:endParaRPr/>
          </a:p>
        </p:txBody>
      </p:sp>
      <p:pic>
        <p:nvPicPr>
          <p:cNvPr id="221" name="Google Shape;221;g34643868cfd_0_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1" y="-1"/>
            <a:ext cx="3697512" cy="92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2" name="Google Shape;222;g34643868cfd_0_5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52450" y="1998700"/>
            <a:ext cx="3091550" cy="31492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34643868cfd_0_61"/>
          <p:cNvSpPr txBox="1"/>
          <p:nvPr>
            <p:ph type="title"/>
          </p:nvPr>
        </p:nvSpPr>
        <p:spPr>
          <a:xfrm>
            <a:off x="225775" y="1302575"/>
            <a:ext cx="5259600" cy="548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Beneficiile urmării facultativului de citologie </a:t>
            </a:r>
            <a:endParaRPr/>
          </a:p>
        </p:txBody>
      </p:sp>
      <p:sp>
        <p:nvSpPr>
          <p:cNvPr id="228" name="Google Shape;228;g34643868cfd_0_61"/>
          <p:cNvSpPr txBox="1"/>
          <p:nvPr>
            <p:ph idx="1" type="body"/>
          </p:nvPr>
        </p:nvSpPr>
        <p:spPr>
          <a:xfrm>
            <a:off x="225775" y="1851275"/>
            <a:ext cx="5259600" cy="260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6550" lvl="0" marL="457200" rtl="0" algn="just">
              <a:spcBef>
                <a:spcPts val="0"/>
              </a:spcBef>
              <a:spcAft>
                <a:spcPts val="0"/>
              </a:spcAft>
              <a:buSzPts val="1700"/>
              <a:buAutoNum type="arabicPeriod"/>
            </a:pPr>
            <a:r>
              <a:rPr lang="en" sz="1700"/>
              <a:t>Învatarea noțiunilor de baza în interpretarea unor buletine de citologie</a:t>
            </a:r>
            <a:endParaRPr sz="1700"/>
          </a:p>
          <a:p>
            <a:pPr indent="-336550" lvl="0" marL="457200" rtl="0" algn="just">
              <a:spcBef>
                <a:spcPts val="0"/>
              </a:spcBef>
              <a:spcAft>
                <a:spcPts val="0"/>
              </a:spcAft>
              <a:buSzPts val="1700"/>
              <a:buAutoNum type="arabicPeriod"/>
            </a:pPr>
            <a:r>
              <a:rPr lang="en" sz="1700"/>
              <a:t>Deprinderea de integrare a notiunilor clinice și paraclinice în tratarea unui caz</a:t>
            </a:r>
            <a:endParaRPr sz="1700"/>
          </a:p>
          <a:p>
            <a:pPr indent="-336550" lvl="0" marL="457200" rtl="0" algn="just">
              <a:spcBef>
                <a:spcPts val="0"/>
              </a:spcBef>
              <a:spcAft>
                <a:spcPts val="0"/>
              </a:spcAft>
              <a:buSzPts val="1700"/>
              <a:buAutoNum type="arabicPeriod"/>
            </a:pPr>
            <a:r>
              <a:rPr lang="en" sz="1700"/>
              <a:t>Identificarea unor lezini celulare pe frotiuri</a:t>
            </a:r>
            <a:endParaRPr sz="1700"/>
          </a:p>
          <a:p>
            <a:pPr indent="-336550" lvl="0" marL="457200" rtl="0" algn="just">
              <a:spcBef>
                <a:spcPts val="0"/>
              </a:spcBef>
              <a:spcAft>
                <a:spcPts val="0"/>
              </a:spcAft>
              <a:buSzPts val="1700"/>
              <a:buAutoNum type="arabicPeriod"/>
            </a:pPr>
            <a:r>
              <a:rPr lang="en" sz="1700"/>
              <a:t>Întelegerea procesului de prelucrare a preparatelor de citologie de la primire pana la observarea lamei la microscop </a:t>
            </a:r>
            <a:endParaRPr sz="1700"/>
          </a:p>
        </p:txBody>
      </p:sp>
      <p:pic>
        <p:nvPicPr>
          <p:cNvPr id="229" name="Google Shape;229;g34643868cfd_0_6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1" y="-1"/>
            <a:ext cx="3697512" cy="92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0" name="Google Shape;230;g34643868cfd_0_6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71350" y="1670850"/>
            <a:ext cx="3472650" cy="3472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" name="Google Shape;235;g34643868cfd_0_68"/>
          <p:cNvPicPr preferRelativeResize="0"/>
          <p:nvPr/>
        </p:nvPicPr>
        <p:blipFill rotWithShape="1">
          <a:blip r:embed="rId3">
            <a:alphaModFix/>
          </a:blip>
          <a:srcRect b="0" l="0" r="14690" t="0"/>
          <a:stretch/>
        </p:blipFill>
        <p:spPr>
          <a:xfrm>
            <a:off x="6375675" y="3026199"/>
            <a:ext cx="2891450" cy="2254100"/>
          </a:xfrm>
          <a:prstGeom prst="rect">
            <a:avLst/>
          </a:prstGeom>
          <a:noFill/>
          <a:ln>
            <a:noFill/>
          </a:ln>
        </p:spPr>
      </p:pic>
      <p:sp>
        <p:nvSpPr>
          <p:cNvPr id="236" name="Google Shape;236;g34643868cfd_0_68"/>
          <p:cNvSpPr txBox="1"/>
          <p:nvPr>
            <p:ph type="title"/>
          </p:nvPr>
        </p:nvSpPr>
        <p:spPr>
          <a:xfrm>
            <a:off x="1668600" y="1005275"/>
            <a:ext cx="5595300" cy="841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Cine ar trebui sa aleagă acest facultativ?</a:t>
            </a:r>
            <a:endParaRPr/>
          </a:p>
        </p:txBody>
      </p:sp>
      <p:sp>
        <p:nvSpPr>
          <p:cNvPr id="237" name="Google Shape;237;g34643868cfd_0_68"/>
          <p:cNvSpPr txBox="1"/>
          <p:nvPr>
            <p:ph idx="1" type="body"/>
          </p:nvPr>
        </p:nvSpPr>
        <p:spPr>
          <a:xfrm>
            <a:off x="1668600" y="1928850"/>
            <a:ext cx="5595300" cy="239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45720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În principal persoanele care sunt interesate să urmeze un rezidențiat pe </a:t>
            </a:r>
            <a:r>
              <a:rPr lang="en" sz="2000"/>
              <a:t>următoarele</a:t>
            </a:r>
            <a:r>
              <a:rPr lang="en" sz="2000"/>
              <a:t> specializări: anatomie patologică, ginecologie, urologie, medicina interna, medicina de familie, pneumologie, oncologie, </a:t>
            </a:r>
            <a:r>
              <a:rPr lang="en" sz="2000"/>
              <a:t>gastroenterologie</a:t>
            </a:r>
            <a:r>
              <a:rPr lang="en" sz="2000"/>
              <a:t> și chirurgie generală.</a:t>
            </a:r>
            <a:endParaRPr sz="2000"/>
          </a:p>
        </p:txBody>
      </p:sp>
      <p:pic>
        <p:nvPicPr>
          <p:cNvPr id="238" name="Google Shape;238;g34643868cfd_0_6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1" y="-1"/>
            <a:ext cx="3697512" cy="92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9" name="Google Shape;239;g34643868cfd_0_68"/>
          <p:cNvPicPr preferRelativeResize="0"/>
          <p:nvPr/>
        </p:nvPicPr>
        <p:blipFill rotWithShape="1">
          <a:blip r:embed="rId5">
            <a:alphaModFix/>
          </a:blip>
          <a:srcRect b="0" l="47490" r="0" t="0"/>
          <a:stretch/>
        </p:blipFill>
        <p:spPr>
          <a:xfrm>
            <a:off x="-383025" y="1005275"/>
            <a:ext cx="1820600" cy="2590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4" name="Google Shape;244;g34643868cfd_0_7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44209" y="-1"/>
            <a:ext cx="3749315" cy="2289850"/>
          </a:xfrm>
          <a:prstGeom prst="rect">
            <a:avLst/>
          </a:prstGeom>
          <a:noFill/>
          <a:ln>
            <a:noFill/>
          </a:ln>
        </p:spPr>
      </p:pic>
      <p:sp>
        <p:nvSpPr>
          <p:cNvPr id="245" name="Google Shape;245;g34643868cfd_0_76"/>
          <p:cNvSpPr txBox="1"/>
          <p:nvPr/>
        </p:nvSpPr>
        <p:spPr>
          <a:xfrm>
            <a:off x="1193100" y="1757850"/>
            <a:ext cx="6757800" cy="17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500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rPr>
              <a:t>Vă mulțumim pentru atenția acordată </a:t>
            </a:r>
            <a:r>
              <a:rPr b="1" lang="en" sz="3500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rPr>
              <a:t>și</a:t>
            </a:r>
            <a:r>
              <a:rPr b="1" lang="en" sz="3500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rPr>
              <a:t> va așteptăm cu drag la facultativ!</a:t>
            </a:r>
            <a:endParaRPr b="1" sz="3500">
              <a:solidFill>
                <a:schemeClr val="dk1"/>
              </a:solidFill>
              <a:latin typeface="Albert Sans"/>
              <a:ea typeface="Albert Sans"/>
              <a:cs typeface="Albert Sans"/>
              <a:sym typeface="Albert Sans"/>
            </a:endParaRPr>
          </a:p>
        </p:txBody>
      </p:sp>
      <p:pic>
        <p:nvPicPr>
          <p:cNvPr id="246" name="Google Shape;246;g34643868cfd_0_7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575" y="2853650"/>
            <a:ext cx="2559250" cy="2289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7" name="Google Shape;247;g34643868cfd_0_7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-1" y="-1"/>
            <a:ext cx="3697512" cy="92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Lead Funnel by Slidesgo">
  <a:themeElements>
    <a:clrScheme name="Simple Light">
      <a:dk1>
        <a:srgbClr val="15110E"/>
      </a:dk1>
      <a:lt1>
        <a:srgbClr val="FFFAF6"/>
      </a:lt1>
      <a:dk2>
        <a:srgbClr val="C2E5F5"/>
      </a:dk2>
      <a:lt2>
        <a:srgbClr val="5296B8"/>
      </a:lt2>
      <a:accent1>
        <a:srgbClr val="135669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15110E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