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Lst>
  <p:sldSz cy="5143500" cx="9144000"/>
  <p:notesSz cx="6858000" cy="9144000"/>
  <p:embeddedFontLst>
    <p:embeddedFont>
      <p:font typeface="Alexandria Medium"/>
      <p:regular r:id="rId13"/>
      <p:bold r:id="rId14"/>
    </p:embeddedFont>
    <p:embeddedFont>
      <p:font typeface="Albert Sans"/>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19" roundtripDataSignature="AMtx7mhWOAacpTs6ljBJXgAiGo6tffMpI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font" Target="fonts/AlexandriaMedium-regular.fntdata"/><Relationship Id="rId12" Type="http://schemas.openxmlformats.org/officeDocument/2006/relationships/slide" Target="slides/slide8.xml"/><Relationship Id="rId15" Type="http://schemas.openxmlformats.org/officeDocument/2006/relationships/font" Target="fonts/AlbertSans-regular.fntdata"/><Relationship Id="rId14" Type="http://schemas.openxmlformats.org/officeDocument/2006/relationships/font" Target="fonts/AlexandriaMedium-bold.fntdata"/><Relationship Id="rId17" Type="http://schemas.openxmlformats.org/officeDocument/2006/relationships/font" Target="fonts/AlbertSans-italic.fntdata"/><Relationship Id="rId16" Type="http://schemas.openxmlformats.org/officeDocument/2006/relationships/font" Target="fonts/AlbertSans-bold.fntdata"/><Relationship Id="rId19" Type="http://customschemas.google.com/relationships/presentationmetadata" Target="metadata"/><Relationship Id="rId18" Type="http://schemas.openxmlformats.org/officeDocument/2006/relationships/font" Target="fonts/AlbertSans-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p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2" name="Google Shape;182;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g34643868cfd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9" name="Google Shape;189;g34643868cfd_0_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34643868cfd_0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7" name="Google Shape;197;g34643868cfd_0_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34643868cfd_0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8" name="Google Shape;208;g34643868cfd_0_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g34643868cfd_0_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7" name="Google Shape;217;g34643868cfd_0_5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g34643868cfd_0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5" name="Google Shape;225;g34643868cfd_0_6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g34643868cfd_0_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3" name="Google Shape;233;g34643868cfd_0_6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g34643868cfd_0_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2" name="Google Shape;242;g34643868cfd_0_7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hyperlink" Target="https://bit.ly/3A1uf1Q" TargetMode="External"/><Relationship Id="rId4" Type="http://schemas.openxmlformats.org/officeDocument/2006/relationships/hyperlink" Target="http://bit.ly/2TyoMsr" TargetMode="External"/><Relationship Id="rId5" Type="http://schemas.openxmlformats.org/officeDocument/2006/relationships/hyperlink" Target="http://bit.ly/2TtBDfr" TargetMode="Externa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lt1"/>
        </a:solidFill>
      </p:bgPr>
    </p:bg>
    <p:spTree>
      <p:nvGrpSpPr>
        <p:cNvPr id="8" name="Shape 8"/>
        <p:cNvGrpSpPr/>
        <p:nvPr/>
      </p:nvGrpSpPr>
      <p:grpSpPr>
        <a:xfrm>
          <a:off x="0" y="0"/>
          <a:ext cx="0" cy="0"/>
          <a:chOff x="0" y="0"/>
          <a:chExt cx="0" cy="0"/>
        </a:xfrm>
      </p:grpSpPr>
      <p:pic>
        <p:nvPicPr>
          <p:cNvPr id="9" name="Google Shape;9;p57"/>
          <p:cNvPicPr preferRelativeResize="0"/>
          <p:nvPr/>
        </p:nvPicPr>
        <p:blipFill rotWithShape="1">
          <a:blip r:embed="rId2">
            <a:alphaModFix/>
          </a:blip>
          <a:srcRect b="-6811" l="-55210" r="55209" t="50562"/>
          <a:stretch/>
        </p:blipFill>
        <p:spPr>
          <a:xfrm rot="10800000">
            <a:off x="0" y="0"/>
            <a:ext cx="9144000" cy="5143500"/>
          </a:xfrm>
          <a:prstGeom prst="rect">
            <a:avLst/>
          </a:prstGeom>
          <a:noFill/>
          <a:ln>
            <a:noFill/>
          </a:ln>
        </p:spPr>
      </p:pic>
      <p:pic>
        <p:nvPicPr>
          <p:cNvPr id="10" name="Google Shape;10;p57"/>
          <p:cNvPicPr preferRelativeResize="0"/>
          <p:nvPr/>
        </p:nvPicPr>
        <p:blipFill rotWithShape="1">
          <a:blip r:embed="rId2">
            <a:alphaModFix/>
          </a:blip>
          <a:srcRect b="2270" l="-19689" r="19690" t="41478"/>
          <a:stretch/>
        </p:blipFill>
        <p:spPr>
          <a:xfrm>
            <a:off x="0" y="0"/>
            <a:ext cx="9144000" cy="5143500"/>
          </a:xfrm>
          <a:prstGeom prst="rect">
            <a:avLst/>
          </a:prstGeom>
          <a:noFill/>
          <a:ln>
            <a:noFill/>
          </a:ln>
        </p:spPr>
      </p:pic>
      <p:sp>
        <p:nvSpPr>
          <p:cNvPr id="11" name="Google Shape;11;p57"/>
          <p:cNvSpPr txBox="1"/>
          <p:nvPr>
            <p:ph type="ctrTitle"/>
          </p:nvPr>
        </p:nvSpPr>
        <p:spPr>
          <a:xfrm>
            <a:off x="711750" y="1958600"/>
            <a:ext cx="4280100" cy="2649900"/>
          </a:xfrm>
          <a:prstGeom prst="rect">
            <a:avLst/>
          </a:prstGeom>
          <a:noFill/>
          <a:ln>
            <a:noFill/>
          </a:ln>
        </p:spPr>
        <p:txBody>
          <a:bodyPr anchorCtr="0" anchor="t" bIns="91425" lIns="91425" spcFirstLastPara="1" rIns="91425" wrap="square" tIns="91425">
            <a:noAutofit/>
          </a:bodyPr>
          <a:lstStyle>
            <a:lvl1pPr lvl="0" algn="l">
              <a:lnSpc>
                <a:spcPct val="90000"/>
              </a:lnSpc>
              <a:spcBef>
                <a:spcPts val="0"/>
              </a:spcBef>
              <a:spcAft>
                <a:spcPts val="0"/>
              </a:spcAft>
              <a:buSzPts val="5200"/>
              <a:buNone/>
              <a:defRPr sz="90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2" name="Google Shape;12;p57"/>
          <p:cNvSpPr txBox="1"/>
          <p:nvPr>
            <p:ph idx="1" type="subTitle"/>
          </p:nvPr>
        </p:nvSpPr>
        <p:spPr>
          <a:xfrm>
            <a:off x="4572000" y="535000"/>
            <a:ext cx="3860400" cy="388200"/>
          </a:xfrm>
          <a:prstGeom prst="rect">
            <a:avLst/>
          </a:prstGeom>
          <a:noFill/>
          <a:ln>
            <a:noFill/>
          </a:ln>
        </p:spPr>
        <p:txBody>
          <a:bodyPr anchorCtr="0" anchor="t" bIns="91425" lIns="91425" spcFirstLastPara="1" rIns="91425" wrap="square" tIns="91425">
            <a:noAutofit/>
          </a:bodyPr>
          <a:lstStyle>
            <a:lvl1pPr lvl="0" algn="r">
              <a:lnSpc>
                <a:spcPct val="100000"/>
              </a:lnSpc>
              <a:spcBef>
                <a:spcPts val="0"/>
              </a:spcBef>
              <a:spcAft>
                <a:spcPts val="0"/>
              </a:spcAft>
              <a:buSzPts val="1200"/>
              <a:buNone/>
              <a:defRPr sz="14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p:cSld name="CUSTOM">
    <p:bg>
      <p:bgPr>
        <a:solidFill>
          <a:schemeClr val="lt1"/>
        </a:solidFill>
      </p:bgPr>
    </p:bg>
    <p:spTree>
      <p:nvGrpSpPr>
        <p:cNvPr id="60" name="Shape 60"/>
        <p:cNvGrpSpPr/>
        <p:nvPr/>
      </p:nvGrpSpPr>
      <p:grpSpPr>
        <a:xfrm>
          <a:off x="0" y="0"/>
          <a:ext cx="0" cy="0"/>
          <a:chOff x="0" y="0"/>
          <a:chExt cx="0" cy="0"/>
        </a:xfrm>
      </p:grpSpPr>
      <p:pic>
        <p:nvPicPr>
          <p:cNvPr id="61" name="Google Shape;61;p60"/>
          <p:cNvPicPr preferRelativeResize="0"/>
          <p:nvPr/>
        </p:nvPicPr>
        <p:blipFill rotWithShape="1">
          <a:blip r:embed="rId2">
            <a:alphaModFix/>
          </a:blip>
          <a:srcRect b="2270" l="-19689" r="19690" t="41478"/>
          <a:stretch/>
        </p:blipFill>
        <p:spPr>
          <a:xfrm flipH="1" rot="10800000">
            <a:off x="0" y="-2285"/>
            <a:ext cx="9144000" cy="5148070"/>
          </a:xfrm>
          <a:prstGeom prst="rect">
            <a:avLst/>
          </a:prstGeom>
          <a:noFill/>
          <a:ln>
            <a:noFill/>
          </a:ln>
        </p:spPr>
      </p:pic>
      <p:sp>
        <p:nvSpPr>
          <p:cNvPr id="62" name="Google Shape;62;p60"/>
          <p:cNvSpPr txBox="1"/>
          <p:nvPr>
            <p:ph type="title"/>
          </p:nvPr>
        </p:nvSpPr>
        <p:spPr>
          <a:xfrm>
            <a:off x="715100" y="2259575"/>
            <a:ext cx="4276800" cy="23172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dk1"/>
              </a:buClr>
              <a:buSzPts val="2500"/>
              <a:buNone/>
              <a:defRPr sz="7000">
                <a:solidFill>
                  <a:schemeClr val="dk1"/>
                </a:solidFill>
              </a:defRPr>
            </a:lvl1pPr>
            <a:lvl2pPr lvl="1" algn="l">
              <a:lnSpc>
                <a:spcPct val="100000"/>
              </a:lnSpc>
              <a:spcBef>
                <a:spcPts val="0"/>
              </a:spcBef>
              <a:spcAft>
                <a:spcPts val="0"/>
              </a:spcAft>
              <a:buClr>
                <a:schemeClr val="dk1"/>
              </a:buClr>
              <a:buSzPts val="2500"/>
              <a:buNone/>
              <a:defRPr sz="2500">
                <a:solidFill>
                  <a:schemeClr val="dk1"/>
                </a:solidFill>
              </a:defRPr>
            </a:lvl2pPr>
            <a:lvl3pPr lvl="2" algn="l">
              <a:lnSpc>
                <a:spcPct val="100000"/>
              </a:lnSpc>
              <a:spcBef>
                <a:spcPts val="0"/>
              </a:spcBef>
              <a:spcAft>
                <a:spcPts val="0"/>
              </a:spcAft>
              <a:buClr>
                <a:schemeClr val="dk1"/>
              </a:buClr>
              <a:buSzPts val="2500"/>
              <a:buNone/>
              <a:defRPr sz="2500">
                <a:solidFill>
                  <a:schemeClr val="dk1"/>
                </a:solidFill>
              </a:defRPr>
            </a:lvl3pPr>
            <a:lvl4pPr lvl="3" algn="l">
              <a:lnSpc>
                <a:spcPct val="100000"/>
              </a:lnSpc>
              <a:spcBef>
                <a:spcPts val="0"/>
              </a:spcBef>
              <a:spcAft>
                <a:spcPts val="0"/>
              </a:spcAft>
              <a:buClr>
                <a:schemeClr val="dk1"/>
              </a:buClr>
              <a:buSzPts val="2500"/>
              <a:buNone/>
              <a:defRPr sz="2500">
                <a:solidFill>
                  <a:schemeClr val="dk1"/>
                </a:solidFill>
              </a:defRPr>
            </a:lvl4pPr>
            <a:lvl5pPr lvl="4" algn="l">
              <a:lnSpc>
                <a:spcPct val="100000"/>
              </a:lnSpc>
              <a:spcBef>
                <a:spcPts val="0"/>
              </a:spcBef>
              <a:spcAft>
                <a:spcPts val="0"/>
              </a:spcAft>
              <a:buClr>
                <a:schemeClr val="dk1"/>
              </a:buClr>
              <a:buSzPts val="2500"/>
              <a:buNone/>
              <a:defRPr sz="2500">
                <a:solidFill>
                  <a:schemeClr val="dk1"/>
                </a:solidFill>
              </a:defRPr>
            </a:lvl5pPr>
            <a:lvl6pPr lvl="5" algn="l">
              <a:lnSpc>
                <a:spcPct val="100000"/>
              </a:lnSpc>
              <a:spcBef>
                <a:spcPts val="0"/>
              </a:spcBef>
              <a:spcAft>
                <a:spcPts val="0"/>
              </a:spcAft>
              <a:buClr>
                <a:schemeClr val="dk1"/>
              </a:buClr>
              <a:buSzPts val="2500"/>
              <a:buNone/>
              <a:defRPr sz="2500">
                <a:solidFill>
                  <a:schemeClr val="dk1"/>
                </a:solidFill>
              </a:defRPr>
            </a:lvl6pPr>
            <a:lvl7pPr lvl="6" algn="l">
              <a:lnSpc>
                <a:spcPct val="100000"/>
              </a:lnSpc>
              <a:spcBef>
                <a:spcPts val="0"/>
              </a:spcBef>
              <a:spcAft>
                <a:spcPts val="0"/>
              </a:spcAft>
              <a:buClr>
                <a:schemeClr val="dk1"/>
              </a:buClr>
              <a:buSzPts val="2500"/>
              <a:buNone/>
              <a:defRPr sz="2500">
                <a:solidFill>
                  <a:schemeClr val="dk1"/>
                </a:solidFill>
              </a:defRPr>
            </a:lvl7pPr>
            <a:lvl8pPr lvl="7" algn="l">
              <a:lnSpc>
                <a:spcPct val="100000"/>
              </a:lnSpc>
              <a:spcBef>
                <a:spcPts val="0"/>
              </a:spcBef>
              <a:spcAft>
                <a:spcPts val="0"/>
              </a:spcAft>
              <a:buClr>
                <a:schemeClr val="dk1"/>
              </a:buClr>
              <a:buSzPts val="2500"/>
              <a:buNone/>
              <a:defRPr sz="2500">
                <a:solidFill>
                  <a:schemeClr val="dk1"/>
                </a:solidFill>
              </a:defRPr>
            </a:lvl8pPr>
            <a:lvl9pPr lvl="8" algn="l">
              <a:lnSpc>
                <a:spcPct val="100000"/>
              </a:lnSpc>
              <a:spcBef>
                <a:spcPts val="0"/>
              </a:spcBef>
              <a:spcAft>
                <a:spcPts val="0"/>
              </a:spcAft>
              <a:buClr>
                <a:schemeClr val="dk1"/>
              </a:buClr>
              <a:buSzPts val="2500"/>
              <a:buNone/>
              <a:defRPr sz="2500">
                <a:solidFill>
                  <a:schemeClr val="dk1"/>
                </a:solidFill>
              </a:defRPr>
            </a:lvl9pPr>
          </a:lstStyle>
          <a:p/>
        </p:txBody>
      </p:sp>
      <p:sp>
        <p:nvSpPr>
          <p:cNvPr id="63" name="Google Shape;63;p60"/>
          <p:cNvSpPr txBox="1"/>
          <p:nvPr>
            <p:ph idx="1" type="body"/>
          </p:nvPr>
        </p:nvSpPr>
        <p:spPr>
          <a:xfrm>
            <a:off x="4572000" y="535000"/>
            <a:ext cx="3856500" cy="809100"/>
          </a:xfrm>
          <a:prstGeom prst="rect">
            <a:avLst/>
          </a:prstGeom>
          <a:noFill/>
          <a:ln>
            <a:noFill/>
          </a:ln>
        </p:spPr>
        <p:txBody>
          <a:bodyPr anchorCtr="0" anchor="t" bIns="91425" lIns="91425" spcFirstLastPara="1" rIns="91425" wrap="square" tIns="91425">
            <a:noAutofit/>
          </a:bodyPr>
          <a:lstStyle>
            <a:lvl1pPr indent="-304800" lvl="0" marL="457200" algn="l">
              <a:lnSpc>
                <a:spcPct val="100000"/>
              </a:lnSpc>
              <a:spcBef>
                <a:spcPts val="0"/>
              </a:spcBef>
              <a:spcAft>
                <a:spcPts val="0"/>
              </a:spcAft>
              <a:buClr>
                <a:schemeClr val="dk1"/>
              </a:buClr>
              <a:buSzPts val="1200"/>
              <a:buChar char="●"/>
              <a:defRPr sz="1400">
                <a:solidFill>
                  <a:schemeClr val="dk1"/>
                </a:solidFill>
              </a:defRPr>
            </a:lvl1pPr>
            <a:lvl2pPr indent="-304800" lvl="1" marL="914400" algn="l">
              <a:lnSpc>
                <a:spcPct val="100000"/>
              </a:lnSpc>
              <a:spcBef>
                <a:spcPts val="0"/>
              </a:spcBef>
              <a:spcAft>
                <a:spcPts val="0"/>
              </a:spcAft>
              <a:buClr>
                <a:schemeClr val="dk1"/>
              </a:buClr>
              <a:buSzPts val="1200"/>
              <a:buChar char="○"/>
              <a:defRPr sz="1200">
                <a:solidFill>
                  <a:schemeClr val="dk1"/>
                </a:solidFill>
              </a:defRPr>
            </a:lvl2pPr>
            <a:lvl3pPr indent="-304800" lvl="2" marL="1371600" algn="l">
              <a:lnSpc>
                <a:spcPct val="100000"/>
              </a:lnSpc>
              <a:spcBef>
                <a:spcPts val="0"/>
              </a:spcBef>
              <a:spcAft>
                <a:spcPts val="0"/>
              </a:spcAft>
              <a:buClr>
                <a:schemeClr val="dk1"/>
              </a:buClr>
              <a:buSzPts val="1200"/>
              <a:buChar char="■"/>
              <a:defRPr sz="1200">
                <a:solidFill>
                  <a:schemeClr val="dk1"/>
                </a:solidFill>
              </a:defRPr>
            </a:lvl3pPr>
            <a:lvl4pPr indent="-304800" lvl="3" marL="1828800" algn="l">
              <a:lnSpc>
                <a:spcPct val="100000"/>
              </a:lnSpc>
              <a:spcBef>
                <a:spcPts val="0"/>
              </a:spcBef>
              <a:spcAft>
                <a:spcPts val="0"/>
              </a:spcAft>
              <a:buClr>
                <a:schemeClr val="dk1"/>
              </a:buClr>
              <a:buSzPts val="1200"/>
              <a:buChar char="●"/>
              <a:defRPr sz="1200">
                <a:solidFill>
                  <a:schemeClr val="dk1"/>
                </a:solidFill>
              </a:defRPr>
            </a:lvl4pPr>
            <a:lvl5pPr indent="-304800" lvl="4" marL="2286000" algn="l">
              <a:lnSpc>
                <a:spcPct val="100000"/>
              </a:lnSpc>
              <a:spcBef>
                <a:spcPts val="0"/>
              </a:spcBef>
              <a:spcAft>
                <a:spcPts val="0"/>
              </a:spcAft>
              <a:buClr>
                <a:schemeClr val="dk1"/>
              </a:buClr>
              <a:buSzPts val="1200"/>
              <a:buChar char="○"/>
              <a:defRPr sz="1200">
                <a:solidFill>
                  <a:schemeClr val="dk1"/>
                </a:solidFill>
              </a:defRPr>
            </a:lvl5pPr>
            <a:lvl6pPr indent="-304800" lvl="5" marL="2743200" algn="l">
              <a:lnSpc>
                <a:spcPct val="100000"/>
              </a:lnSpc>
              <a:spcBef>
                <a:spcPts val="0"/>
              </a:spcBef>
              <a:spcAft>
                <a:spcPts val="0"/>
              </a:spcAft>
              <a:buClr>
                <a:schemeClr val="dk1"/>
              </a:buClr>
              <a:buSzPts val="1200"/>
              <a:buChar char="■"/>
              <a:defRPr sz="1200">
                <a:solidFill>
                  <a:schemeClr val="dk1"/>
                </a:solidFill>
              </a:defRPr>
            </a:lvl6pPr>
            <a:lvl7pPr indent="-304800" lvl="6" marL="3200400" algn="l">
              <a:lnSpc>
                <a:spcPct val="100000"/>
              </a:lnSpc>
              <a:spcBef>
                <a:spcPts val="0"/>
              </a:spcBef>
              <a:spcAft>
                <a:spcPts val="0"/>
              </a:spcAft>
              <a:buClr>
                <a:schemeClr val="dk1"/>
              </a:buClr>
              <a:buSzPts val="1200"/>
              <a:buChar char="●"/>
              <a:defRPr sz="1200">
                <a:solidFill>
                  <a:schemeClr val="dk1"/>
                </a:solidFill>
              </a:defRPr>
            </a:lvl7pPr>
            <a:lvl8pPr indent="-304800" lvl="7" marL="3657600" algn="l">
              <a:lnSpc>
                <a:spcPct val="100000"/>
              </a:lnSpc>
              <a:spcBef>
                <a:spcPts val="0"/>
              </a:spcBef>
              <a:spcAft>
                <a:spcPts val="0"/>
              </a:spcAft>
              <a:buClr>
                <a:schemeClr val="dk1"/>
              </a:buClr>
              <a:buSzPts val="1200"/>
              <a:buChar char="○"/>
              <a:defRPr sz="1200">
                <a:solidFill>
                  <a:schemeClr val="dk1"/>
                </a:solidFill>
              </a:defRPr>
            </a:lvl8pPr>
            <a:lvl9pPr indent="-304800" lvl="8" marL="4114800" algn="l">
              <a:lnSpc>
                <a:spcPct val="100000"/>
              </a:lnSpc>
              <a:spcBef>
                <a:spcPts val="0"/>
              </a:spcBef>
              <a:spcAft>
                <a:spcPts val="0"/>
              </a:spcAft>
              <a:buClr>
                <a:schemeClr val="dk1"/>
              </a:buClr>
              <a:buSzPts val="1200"/>
              <a:buChar char="■"/>
              <a:defRPr sz="1200">
                <a:solidFill>
                  <a:schemeClr val="dk1"/>
                </a:solidFil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lt1"/>
        </a:solidFill>
      </p:bgPr>
    </p:bg>
    <p:spTree>
      <p:nvGrpSpPr>
        <p:cNvPr id="64" name="Shape 64"/>
        <p:cNvGrpSpPr/>
        <p:nvPr/>
      </p:nvGrpSpPr>
      <p:grpSpPr>
        <a:xfrm>
          <a:off x="0" y="0"/>
          <a:ext cx="0" cy="0"/>
          <a:chOff x="0" y="0"/>
          <a:chExt cx="0" cy="0"/>
        </a:xfrm>
      </p:grpSpPr>
      <p:pic>
        <p:nvPicPr>
          <p:cNvPr id="65" name="Google Shape;65;p61"/>
          <p:cNvPicPr preferRelativeResize="0"/>
          <p:nvPr/>
        </p:nvPicPr>
        <p:blipFill rotWithShape="1">
          <a:blip r:embed="rId2">
            <a:alphaModFix/>
          </a:blip>
          <a:srcRect b="-6811" l="-55210" r="55209" t="50562"/>
          <a:stretch/>
        </p:blipFill>
        <p:spPr>
          <a:xfrm flipH="1">
            <a:off x="0" y="0"/>
            <a:ext cx="9144000" cy="5143500"/>
          </a:xfrm>
          <a:prstGeom prst="rect">
            <a:avLst/>
          </a:prstGeom>
          <a:noFill/>
          <a:ln>
            <a:noFill/>
          </a:ln>
        </p:spPr>
      </p:pic>
      <p:pic>
        <p:nvPicPr>
          <p:cNvPr id="66" name="Google Shape;66;p61"/>
          <p:cNvPicPr preferRelativeResize="0"/>
          <p:nvPr/>
        </p:nvPicPr>
        <p:blipFill rotWithShape="1">
          <a:blip r:embed="rId3">
            <a:alphaModFix/>
          </a:blip>
          <a:srcRect b="-39" l="36283" r="-4" t="30"/>
          <a:stretch/>
        </p:blipFill>
        <p:spPr>
          <a:xfrm rot="10800000">
            <a:off x="5864950" y="-3275"/>
            <a:ext cx="3279050" cy="5146775"/>
          </a:xfrm>
          <a:prstGeom prst="rect">
            <a:avLst/>
          </a:prstGeom>
          <a:noFill/>
          <a:ln>
            <a:noFill/>
          </a:ln>
        </p:spPr>
      </p:pic>
      <p:sp>
        <p:nvSpPr>
          <p:cNvPr id="67" name="Google Shape;67;p61"/>
          <p:cNvSpPr txBox="1"/>
          <p:nvPr>
            <p:ph type="title"/>
          </p:nvPr>
        </p:nvSpPr>
        <p:spPr>
          <a:xfrm>
            <a:off x="715100" y="3328050"/>
            <a:ext cx="7708800" cy="1253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3600"/>
              <a:buNone/>
              <a:defRPr sz="70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68" name="Google Shape;68;p61"/>
          <p:cNvSpPr txBox="1"/>
          <p:nvPr>
            <p:ph idx="2" type="title"/>
          </p:nvPr>
        </p:nvSpPr>
        <p:spPr>
          <a:xfrm>
            <a:off x="715100" y="2074250"/>
            <a:ext cx="7708800" cy="1253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lt2"/>
              </a:buClr>
              <a:buSzPts val="6000"/>
              <a:buNone/>
              <a:defRPr sz="7000">
                <a:solidFill>
                  <a:schemeClr val="lt2"/>
                </a:solidFill>
              </a:defRPr>
            </a:lvl1pPr>
            <a:lvl2pPr lvl="1" algn="ctr">
              <a:lnSpc>
                <a:spcPct val="100000"/>
              </a:lnSpc>
              <a:spcBef>
                <a:spcPts val="0"/>
              </a:spcBef>
              <a:spcAft>
                <a:spcPts val="0"/>
              </a:spcAft>
              <a:buClr>
                <a:schemeClr val="lt2"/>
              </a:buClr>
              <a:buSzPts val="6000"/>
              <a:buNone/>
              <a:defRPr sz="6000">
                <a:solidFill>
                  <a:schemeClr val="lt2"/>
                </a:solidFill>
              </a:defRPr>
            </a:lvl2pPr>
            <a:lvl3pPr lvl="2" algn="ctr">
              <a:lnSpc>
                <a:spcPct val="100000"/>
              </a:lnSpc>
              <a:spcBef>
                <a:spcPts val="0"/>
              </a:spcBef>
              <a:spcAft>
                <a:spcPts val="0"/>
              </a:spcAft>
              <a:buClr>
                <a:schemeClr val="lt2"/>
              </a:buClr>
              <a:buSzPts val="6000"/>
              <a:buNone/>
              <a:defRPr sz="6000">
                <a:solidFill>
                  <a:schemeClr val="lt2"/>
                </a:solidFill>
              </a:defRPr>
            </a:lvl3pPr>
            <a:lvl4pPr lvl="3" algn="ctr">
              <a:lnSpc>
                <a:spcPct val="100000"/>
              </a:lnSpc>
              <a:spcBef>
                <a:spcPts val="0"/>
              </a:spcBef>
              <a:spcAft>
                <a:spcPts val="0"/>
              </a:spcAft>
              <a:buClr>
                <a:schemeClr val="lt2"/>
              </a:buClr>
              <a:buSzPts val="6000"/>
              <a:buNone/>
              <a:defRPr sz="6000">
                <a:solidFill>
                  <a:schemeClr val="lt2"/>
                </a:solidFill>
              </a:defRPr>
            </a:lvl4pPr>
            <a:lvl5pPr lvl="4" algn="ctr">
              <a:lnSpc>
                <a:spcPct val="100000"/>
              </a:lnSpc>
              <a:spcBef>
                <a:spcPts val="0"/>
              </a:spcBef>
              <a:spcAft>
                <a:spcPts val="0"/>
              </a:spcAft>
              <a:buClr>
                <a:schemeClr val="lt2"/>
              </a:buClr>
              <a:buSzPts val="6000"/>
              <a:buNone/>
              <a:defRPr sz="6000">
                <a:solidFill>
                  <a:schemeClr val="lt2"/>
                </a:solidFill>
              </a:defRPr>
            </a:lvl5pPr>
            <a:lvl6pPr lvl="5" algn="ctr">
              <a:lnSpc>
                <a:spcPct val="100000"/>
              </a:lnSpc>
              <a:spcBef>
                <a:spcPts val="0"/>
              </a:spcBef>
              <a:spcAft>
                <a:spcPts val="0"/>
              </a:spcAft>
              <a:buClr>
                <a:schemeClr val="lt2"/>
              </a:buClr>
              <a:buSzPts val="6000"/>
              <a:buNone/>
              <a:defRPr sz="6000">
                <a:solidFill>
                  <a:schemeClr val="lt2"/>
                </a:solidFill>
              </a:defRPr>
            </a:lvl6pPr>
            <a:lvl7pPr lvl="6" algn="ctr">
              <a:lnSpc>
                <a:spcPct val="100000"/>
              </a:lnSpc>
              <a:spcBef>
                <a:spcPts val="0"/>
              </a:spcBef>
              <a:spcAft>
                <a:spcPts val="0"/>
              </a:spcAft>
              <a:buClr>
                <a:schemeClr val="lt2"/>
              </a:buClr>
              <a:buSzPts val="6000"/>
              <a:buNone/>
              <a:defRPr sz="6000">
                <a:solidFill>
                  <a:schemeClr val="lt2"/>
                </a:solidFill>
              </a:defRPr>
            </a:lvl7pPr>
            <a:lvl8pPr lvl="7" algn="ctr">
              <a:lnSpc>
                <a:spcPct val="100000"/>
              </a:lnSpc>
              <a:spcBef>
                <a:spcPts val="0"/>
              </a:spcBef>
              <a:spcAft>
                <a:spcPts val="0"/>
              </a:spcAft>
              <a:buClr>
                <a:schemeClr val="lt2"/>
              </a:buClr>
              <a:buSzPts val="6000"/>
              <a:buNone/>
              <a:defRPr sz="6000">
                <a:solidFill>
                  <a:schemeClr val="lt2"/>
                </a:solidFill>
              </a:defRPr>
            </a:lvl8pPr>
            <a:lvl9pPr lvl="8" algn="ctr">
              <a:lnSpc>
                <a:spcPct val="100000"/>
              </a:lnSpc>
              <a:spcBef>
                <a:spcPts val="0"/>
              </a:spcBef>
              <a:spcAft>
                <a:spcPts val="0"/>
              </a:spcAft>
              <a:buClr>
                <a:schemeClr val="lt2"/>
              </a:buClr>
              <a:buSzPts val="6000"/>
              <a:buNone/>
              <a:defRPr sz="6000">
                <a:solidFill>
                  <a:schemeClr val="lt2"/>
                </a:solidFill>
              </a:defRPr>
            </a:lvl9pPr>
          </a:lstStyle>
          <a:p/>
        </p:txBody>
      </p:sp>
      <p:sp>
        <p:nvSpPr>
          <p:cNvPr id="69" name="Google Shape;69;p61"/>
          <p:cNvSpPr txBox="1"/>
          <p:nvPr>
            <p:ph idx="1" type="subTitle"/>
          </p:nvPr>
        </p:nvSpPr>
        <p:spPr>
          <a:xfrm>
            <a:off x="4572000" y="535000"/>
            <a:ext cx="3856800" cy="3882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sz="1400"/>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bg>
      <p:bgPr>
        <a:solidFill>
          <a:schemeClr val="lt1"/>
        </a:solidFill>
      </p:bgPr>
    </p:bg>
    <p:spTree>
      <p:nvGrpSpPr>
        <p:cNvPr id="70" name="Shape 70"/>
        <p:cNvGrpSpPr/>
        <p:nvPr/>
      </p:nvGrpSpPr>
      <p:grpSpPr>
        <a:xfrm>
          <a:off x="0" y="0"/>
          <a:ext cx="0" cy="0"/>
          <a:chOff x="0" y="0"/>
          <a:chExt cx="0" cy="0"/>
        </a:xfrm>
      </p:grpSpPr>
      <p:pic>
        <p:nvPicPr>
          <p:cNvPr id="71" name="Google Shape;71;p62"/>
          <p:cNvPicPr preferRelativeResize="0"/>
          <p:nvPr/>
        </p:nvPicPr>
        <p:blipFill rotWithShape="1">
          <a:blip r:embed="rId2">
            <a:alphaModFix/>
          </a:blip>
          <a:srcRect b="-26994" l="7042" r="-48484" t="47434"/>
          <a:stretch/>
        </p:blipFill>
        <p:spPr>
          <a:xfrm flipH="1" rot="10800000">
            <a:off x="-12" y="-2285"/>
            <a:ext cx="9144000" cy="5148070"/>
          </a:xfrm>
          <a:prstGeom prst="rect">
            <a:avLst/>
          </a:prstGeom>
          <a:noFill/>
          <a:ln>
            <a:noFill/>
          </a:ln>
        </p:spPr>
      </p:pic>
      <p:sp>
        <p:nvSpPr>
          <p:cNvPr id="72" name="Google Shape;72;p62"/>
          <p:cNvSpPr txBox="1"/>
          <p:nvPr>
            <p:ph type="title"/>
          </p:nvPr>
        </p:nvSpPr>
        <p:spPr>
          <a:xfrm>
            <a:off x="720000" y="535000"/>
            <a:ext cx="5925300" cy="1250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3600"/>
              <a:buNone/>
              <a:defRPr sz="70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73" name="Google Shape;73;p62"/>
          <p:cNvSpPr txBox="1"/>
          <p:nvPr>
            <p:ph idx="1" type="subTitle"/>
          </p:nvPr>
        </p:nvSpPr>
        <p:spPr>
          <a:xfrm>
            <a:off x="4572000" y="3358100"/>
            <a:ext cx="3856800" cy="1250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sz="1400"/>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bg>
      <p:bgPr>
        <a:solidFill>
          <a:schemeClr val="lt1"/>
        </a:solidFill>
      </p:bgPr>
    </p:bg>
    <p:spTree>
      <p:nvGrpSpPr>
        <p:cNvPr id="74" name="Shape 74"/>
        <p:cNvGrpSpPr/>
        <p:nvPr/>
      </p:nvGrpSpPr>
      <p:grpSpPr>
        <a:xfrm>
          <a:off x="0" y="0"/>
          <a:ext cx="0" cy="0"/>
          <a:chOff x="0" y="0"/>
          <a:chExt cx="0" cy="0"/>
        </a:xfrm>
      </p:grpSpPr>
      <p:pic>
        <p:nvPicPr>
          <p:cNvPr id="75" name="Google Shape;75;p64"/>
          <p:cNvPicPr preferRelativeResize="0"/>
          <p:nvPr/>
        </p:nvPicPr>
        <p:blipFill rotWithShape="1">
          <a:blip r:embed="rId2">
            <a:alphaModFix/>
          </a:blip>
          <a:srcRect b="41635" l="174697" r="177064" t="-83399"/>
          <a:stretch/>
        </p:blipFill>
        <p:spPr>
          <a:xfrm>
            <a:off x="1325" y="-1637"/>
            <a:ext cx="9141450" cy="5146775"/>
          </a:xfrm>
          <a:prstGeom prst="rect">
            <a:avLst/>
          </a:prstGeom>
          <a:noFill/>
          <a:ln>
            <a:noFill/>
          </a:ln>
        </p:spPr>
      </p:pic>
      <p:sp>
        <p:nvSpPr>
          <p:cNvPr id="76" name="Google Shape;76;p64"/>
          <p:cNvSpPr txBox="1"/>
          <p:nvPr>
            <p:ph type="title"/>
          </p:nvPr>
        </p:nvSpPr>
        <p:spPr>
          <a:xfrm>
            <a:off x="715100" y="535000"/>
            <a:ext cx="3856800" cy="948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dk1"/>
              </a:buClr>
              <a:buSzPts val="2500"/>
              <a:buNone/>
              <a:defRPr sz="2500">
                <a:solidFill>
                  <a:schemeClr val="dk1"/>
                </a:solidFill>
              </a:defRPr>
            </a:lvl1pPr>
            <a:lvl2pPr lvl="1" algn="l">
              <a:lnSpc>
                <a:spcPct val="100000"/>
              </a:lnSpc>
              <a:spcBef>
                <a:spcPts val="0"/>
              </a:spcBef>
              <a:spcAft>
                <a:spcPts val="0"/>
              </a:spcAft>
              <a:buClr>
                <a:schemeClr val="dk1"/>
              </a:buClr>
              <a:buSzPts val="2500"/>
              <a:buNone/>
              <a:defRPr sz="2500">
                <a:solidFill>
                  <a:schemeClr val="dk1"/>
                </a:solidFill>
              </a:defRPr>
            </a:lvl2pPr>
            <a:lvl3pPr lvl="2" algn="l">
              <a:lnSpc>
                <a:spcPct val="100000"/>
              </a:lnSpc>
              <a:spcBef>
                <a:spcPts val="0"/>
              </a:spcBef>
              <a:spcAft>
                <a:spcPts val="0"/>
              </a:spcAft>
              <a:buClr>
                <a:schemeClr val="dk1"/>
              </a:buClr>
              <a:buSzPts val="2500"/>
              <a:buNone/>
              <a:defRPr sz="2500">
                <a:solidFill>
                  <a:schemeClr val="dk1"/>
                </a:solidFill>
              </a:defRPr>
            </a:lvl3pPr>
            <a:lvl4pPr lvl="3" algn="l">
              <a:lnSpc>
                <a:spcPct val="100000"/>
              </a:lnSpc>
              <a:spcBef>
                <a:spcPts val="0"/>
              </a:spcBef>
              <a:spcAft>
                <a:spcPts val="0"/>
              </a:spcAft>
              <a:buClr>
                <a:schemeClr val="dk1"/>
              </a:buClr>
              <a:buSzPts val="2500"/>
              <a:buNone/>
              <a:defRPr sz="2500">
                <a:solidFill>
                  <a:schemeClr val="dk1"/>
                </a:solidFill>
              </a:defRPr>
            </a:lvl4pPr>
            <a:lvl5pPr lvl="4" algn="l">
              <a:lnSpc>
                <a:spcPct val="100000"/>
              </a:lnSpc>
              <a:spcBef>
                <a:spcPts val="0"/>
              </a:spcBef>
              <a:spcAft>
                <a:spcPts val="0"/>
              </a:spcAft>
              <a:buClr>
                <a:schemeClr val="dk1"/>
              </a:buClr>
              <a:buSzPts val="2500"/>
              <a:buNone/>
              <a:defRPr sz="2500">
                <a:solidFill>
                  <a:schemeClr val="dk1"/>
                </a:solidFill>
              </a:defRPr>
            </a:lvl5pPr>
            <a:lvl6pPr lvl="5" algn="l">
              <a:lnSpc>
                <a:spcPct val="100000"/>
              </a:lnSpc>
              <a:spcBef>
                <a:spcPts val="0"/>
              </a:spcBef>
              <a:spcAft>
                <a:spcPts val="0"/>
              </a:spcAft>
              <a:buClr>
                <a:schemeClr val="dk1"/>
              </a:buClr>
              <a:buSzPts val="2500"/>
              <a:buNone/>
              <a:defRPr sz="2500">
                <a:solidFill>
                  <a:schemeClr val="dk1"/>
                </a:solidFill>
              </a:defRPr>
            </a:lvl6pPr>
            <a:lvl7pPr lvl="6" algn="l">
              <a:lnSpc>
                <a:spcPct val="100000"/>
              </a:lnSpc>
              <a:spcBef>
                <a:spcPts val="0"/>
              </a:spcBef>
              <a:spcAft>
                <a:spcPts val="0"/>
              </a:spcAft>
              <a:buClr>
                <a:schemeClr val="dk1"/>
              </a:buClr>
              <a:buSzPts val="2500"/>
              <a:buNone/>
              <a:defRPr sz="2500">
                <a:solidFill>
                  <a:schemeClr val="dk1"/>
                </a:solidFill>
              </a:defRPr>
            </a:lvl7pPr>
            <a:lvl8pPr lvl="7" algn="l">
              <a:lnSpc>
                <a:spcPct val="100000"/>
              </a:lnSpc>
              <a:spcBef>
                <a:spcPts val="0"/>
              </a:spcBef>
              <a:spcAft>
                <a:spcPts val="0"/>
              </a:spcAft>
              <a:buClr>
                <a:schemeClr val="dk1"/>
              </a:buClr>
              <a:buSzPts val="2500"/>
              <a:buNone/>
              <a:defRPr sz="2500">
                <a:solidFill>
                  <a:schemeClr val="dk1"/>
                </a:solidFill>
              </a:defRPr>
            </a:lvl8pPr>
            <a:lvl9pPr lvl="8" algn="l">
              <a:lnSpc>
                <a:spcPct val="100000"/>
              </a:lnSpc>
              <a:spcBef>
                <a:spcPts val="0"/>
              </a:spcBef>
              <a:spcAft>
                <a:spcPts val="0"/>
              </a:spcAft>
              <a:buClr>
                <a:schemeClr val="dk1"/>
              </a:buClr>
              <a:buSzPts val="2500"/>
              <a:buNone/>
              <a:defRPr sz="2500">
                <a:solidFill>
                  <a:schemeClr val="dk1"/>
                </a:solidFill>
              </a:defRPr>
            </a:lvl9pPr>
          </a:lstStyle>
          <a:p/>
        </p:txBody>
      </p:sp>
      <p:sp>
        <p:nvSpPr>
          <p:cNvPr id="77" name="Google Shape;77;p64"/>
          <p:cNvSpPr txBox="1"/>
          <p:nvPr>
            <p:ph idx="1" type="body"/>
          </p:nvPr>
        </p:nvSpPr>
        <p:spPr>
          <a:xfrm>
            <a:off x="715100" y="1636300"/>
            <a:ext cx="3856800" cy="1894800"/>
          </a:xfrm>
          <a:prstGeom prst="rect">
            <a:avLst/>
          </a:prstGeom>
          <a:noFill/>
          <a:ln>
            <a:noFill/>
          </a:ln>
        </p:spPr>
        <p:txBody>
          <a:bodyPr anchorCtr="0" anchor="t" bIns="91425" lIns="91425" spcFirstLastPara="1" rIns="91425" wrap="square" tIns="91425">
            <a:noAutofit/>
          </a:bodyPr>
          <a:lstStyle>
            <a:lvl1pPr indent="-304800" lvl="0" marL="457200" algn="l">
              <a:lnSpc>
                <a:spcPct val="100000"/>
              </a:lnSpc>
              <a:spcBef>
                <a:spcPts val="0"/>
              </a:spcBef>
              <a:spcAft>
                <a:spcPts val="0"/>
              </a:spcAft>
              <a:buClr>
                <a:schemeClr val="dk1"/>
              </a:buClr>
              <a:buSzPts val="1200"/>
              <a:buChar char="●"/>
              <a:defRPr sz="1200">
                <a:solidFill>
                  <a:schemeClr val="dk1"/>
                </a:solidFill>
              </a:defRPr>
            </a:lvl1pPr>
            <a:lvl2pPr indent="-304800" lvl="1" marL="914400" algn="l">
              <a:lnSpc>
                <a:spcPct val="100000"/>
              </a:lnSpc>
              <a:spcBef>
                <a:spcPts val="0"/>
              </a:spcBef>
              <a:spcAft>
                <a:spcPts val="0"/>
              </a:spcAft>
              <a:buClr>
                <a:schemeClr val="dk1"/>
              </a:buClr>
              <a:buSzPts val="1200"/>
              <a:buChar char="○"/>
              <a:defRPr sz="1200">
                <a:solidFill>
                  <a:schemeClr val="dk1"/>
                </a:solidFill>
              </a:defRPr>
            </a:lvl2pPr>
            <a:lvl3pPr indent="-304800" lvl="2" marL="1371600" algn="l">
              <a:lnSpc>
                <a:spcPct val="100000"/>
              </a:lnSpc>
              <a:spcBef>
                <a:spcPts val="0"/>
              </a:spcBef>
              <a:spcAft>
                <a:spcPts val="0"/>
              </a:spcAft>
              <a:buClr>
                <a:schemeClr val="dk1"/>
              </a:buClr>
              <a:buSzPts val="1200"/>
              <a:buChar char="■"/>
              <a:defRPr sz="1200">
                <a:solidFill>
                  <a:schemeClr val="dk1"/>
                </a:solidFill>
              </a:defRPr>
            </a:lvl3pPr>
            <a:lvl4pPr indent="-304800" lvl="3" marL="1828800" algn="l">
              <a:lnSpc>
                <a:spcPct val="100000"/>
              </a:lnSpc>
              <a:spcBef>
                <a:spcPts val="0"/>
              </a:spcBef>
              <a:spcAft>
                <a:spcPts val="0"/>
              </a:spcAft>
              <a:buClr>
                <a:schemeClr val="dk1"/>
              </a:buClr>
              <a:buSzPts val="1200"/>
              <a:buChar char="●"/>
              <a:defRPr sz="1200">
                <a:solidFill>
                  <a:schemeClr val="dk1"/>
                </a:solidFill>
              </a:defRPr>
            </a:lvl4pPr>
            <a:lvl5pPr indent="-304800" lvl="4" marL="2286000" algn="l">
              <a:lnSpc>
                <a:spcPct val="100000"/>
              </a:lnSpc>
              <a:spcBef>
                <a:spcPts val="0"/>
              </a:spcBef>
              <a:spcAft>
                <a:spcPts val="0"/>
              </a:spcAft>
              <a:buClr>
                <a:schemeClr val="dk1"/>
              </a:buClr>
              <a:buSzPts val="1200"/>
              <a:buChar char="○"/>
              <a:defRPr sz="1200">
                <a:solidFill>
                  <a:schemeClr val="dk1"/>
                </a:solidFill>
              </a:defRPr>
            </a:lvl5pPr>
            <a:lvl6pPr indent="-304800" lvl="5" marL="2743200" algn="l">
              <a:lnSpc>
                <a:spcPct val="100000"/>
              </a:lnSpc>
              <a:spcBef>
                <a:spcPts val="0"/>
              </a:spcBef>
              <a:spcAft>
                <a:spcPts val="0"/>
              </a:spcAft>
              <a:buClr>
                <a:schemeClr val="dk1"/>
              </a:buClr>
              <a:buSzPts val="1200"/>
              <a:buChar char="■"/>
              <a:defRPr sz="1200">
                <a:solidFill>
                  <a:schemeClr val="dk1"/>
                </a:solidFill>
              </a:defRPr>
            </a:lvl6pPr>
            <a:lvl7pPr indent="-304800" lvl="6" marL="3200400" algn="l">
              <a:lnSpc>
                <a:spcPct val="100000"/>
              </a:lnSpc>
              <a:spcBef>
                <a:spcPts val="0"/>
              </a:spcBef>
              <a:spcAft>
                <a:spcPts val="0"/>
              </a:spcAft>
              <a:buClr>
                <a:schemeClr val="dk1"/>
              </a:buClr>
              <a:buSzPts val="1200"/>
              <a:buChar char="●"/>
              <a:defRPr sz="1200">
                <a:solidFill>
                  <a:schemeClr val="dk1"/>
                </a:solidFill>
              </a:defRPr>
            </a:lvl7pPr>
            <a:lvl8pPr indent="-304800" lvl="7" marL="3657600" algn="l">
              <a:lnSpc>
                <a:spcPct val="100000"/>
              </a:lnSpc>
              <a:spcBef>
                <a:spcPts val="0"/>
              </a:spcBef>
              <a:spcAft>
                <a:spcPts val="0"/>
              </a:spcAft>
              <a:buClr>
                <a:schemeClr val="dk1"/>
              </a:buClr>
              <a:buSzPts val="1200"/>
              <a:buChar char="○"/>
              <a:defRPr sz="1200">
                <a:solidFill>
                  <a:schemeClr val="dk1"/>
                </a:solidFill>
              </a:defRPr>
            </a:lvl8pPr>
            <a:lvl9pPr indent="-304800" lvl="8" marL="4114800" algn="l">
              <a:lnSpc>
                <a:spcPct val="100000"/>
              </a:lnSpc>
              <a:spcBef>
                <a:spcPts val="0"/>
              </a:spcBef>
              <a:spcAft>
                <a:spcPts val="0"/>
              </a:spcAft>
              <a:buClr>
                <a:schemeClr val="dk1"/>
              </a:buClr>
              <a:buSzPts val="1200"/>
              <a:buChar char="■"/>
              <a:defRPr sz="1200">
                <a:solidFill>
                  <a:schemeClr val="dk1"/>
                </a:solidFill>
              </a:defRPr>
            </a:lvl9pPr>
          </a:lstStyle>
          <a:p/>
        </p:txBody>
      </p:sp>
      <p:sp>
        <p:nvSpPr>
          <p:cNvPr id="78" name="Google Shape;78;p64"/>
          <p:cNvSpPr/>
          <p:nvPr>
            <p:ph idx="2" type="pic"/>
          </p:nvPr>
        </p:nvSpPr>
        <p:spPr>
          <a:xfrm>
            <a:off x="5715175" y="75"/>
            <a:ext cx="3429000" cy="5143500"/>
          </a:xfrm>
          <a:prstGeom prst="rect">
            <a:avLst/>
          </a:prstGeom>
          <a:noFill/>
          <a:ln>
            <a:noFill/>
          </a:ln>
        </p:spPr>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1">
  <p:cSld name="TITLE_AND_TWO_COLUMNS_1">
    <p:bg>
      <p:bgPr>
        <a:solidFill>
          <a:schemeClr val="lt1"/>
        </a:solidFill>
      </p:bgPr>
    </p:bg>
    <p:spTree>
      <p:nvGrpSpPr>
        <p:cNvPr id="79" name="Shape 79"/>
        <p:cNvGrpSpPr/>
        <p:nvPr/>
      </p:nvGrpSpPr>
      <p:grpSpPr>
        <a:xfrm>
          <a:off x="0" y="0"/>
          <a:ext cx="0" cy="0"/>
          <a:chOff x="0" y="0"/>
          <a:chExt cx="0" cy="0"/>
        </a:xfrm>
      </p:grpSpPr>
      <p:pic>
        <p:nvPicPr>
          <p:cNvPr id="80" name="Google Shape;80;p65"/>
          <p:cNvPicPr preferRelativeResize="0"/>
          <p:nvPr/>
        </p:nvPicPr>
        <p:blipFill rotWithShape="1">
          <a:blip r:embed="rId2">
            <a:alphaModFix/>
          </a:blip>
          <a:srcRect b="-5849" l="-50000" r="50000" t="49600"/>
          <a:stretch/>
        </p:blipFill>
        <p:spPr>
          <a:xfrm>
            <a:off x="0" y="0"/>
            <a:ext cx="9144000" cy="5143500"/>
          </a:xfrm>
          <a:prstGeom prst="rect">
            <a:avLst/>
          </a:prstGeom>
          <a:noFill/>
          <a:ln>
            <a:noFill/>
          </a:ln>
        </p:spPr>
      </p:pic>
      <p:sp>
        <p:nvSpPr>
          <p:cNvPr id="81" name="Google Shape;81;p65"/>
          <p:cNvSpPr txBox="1"/>
          <p:nvPr>
            <p:ph idx="1" type="subTitle"/>
          </p:nvPr>
        </p:nvSpPr>
        <p:spPr>
          <a:xfrm>
            <a:off x="715100" y="2046500"/>
            <a:ext cx="5930100" cy="7203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
        <p:nvSpPr>
          <p:cNvPr id="82" name="Google Shape;82;p65"/>
          <p:cNvSpPr txBox="1"/>
          <p:nvPr>
            <p:ph type="title"/>
          </p:nvPr>
        </p:nvSpPr>
        <p:spPr>
          <a:xfrm>
            <a:off x="715100" y="535000"/>
            <a:ext cx="7713900" cy="548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dk1"/>
              </a:buClr>
              <a:buSzPts val="2500"/>
              <a:buNone/>
              <a:defRPr sz="2500">
                <a:solidFill>
                  <a:schemeClr val="dk1"/>
                </a:solidFill>
              </a:defRPr>
            </a:lvl1pPr>
            <a:lvl2pPr lvl="1" algn="l">
              <a:lnSpc>
                <a:spcPct val="100000"/>
              </a:lnSpc>
              <a:spcBef>
                <a:spcPts val="0"/>
              </a:spcBef>
              <a:spcAft>
                <a:spcPts val="0"/>
              </a:spcAft>
              <a:buClr>
                <a:schemeClr val="dk1"/>
              </a:buClr>
              <a:buSzPts val="2500"/>
              <a:buNone/>
              <a:defRPr sz="2500">
                <a:solidFill>
                  <a:schemeClr val="dk1"/>
                </a:solidFill>
              </a:defRPr>
            </a:lvl2pPr>
            <a:lvl3pPr lvl="2" algn="l">
              <a:lnSpc>
                <a:spcPct val="100000"/>
              </a:lnSpc>
              <a:spcBef>
                <a:spcPts val="0"/>
              </a:spcBef>
              <a:spcAft>
                <a:spcPts val="0"/>
              </a:spcAft>
              <a:buClr>
                <a:schemeClr val="dk1"/>
              </a:buClr>
              <a:buSzPts val="2500"/>
              <a:buNone/>
              <a:defRPr sz="2500">
                <a:solidFill>
                  <a:schemeClr val="dk1"/>
                </a:solidFill>
              </a:defRPr>
            </a:lvl3pPr>
            <a:lvl4pPr lvl="3" algn="l">
              <a:lnSpc>
                <a:spcPct val="100000"/>
              </a:lnSpc>
              <a:spcBef>
                <a:spcPts val="0"/>
              </a:spcBef>
              <a:spcAft>
                <a:spcPts val="0"/>
              </a:spcAft>
              <a:buClr>
                <a:schemeClr val="dk1"/>
              </a:buClr>
              <a:buSzPts val="2500"/>
              <a:buNone/>
              <a:defRPr sz="2500">
                <a:solidFill>
                  <a:schemeClr val="dk1"/>
                </a:solidFill>
              </a:defRPr>
            </a:lvl4pPr>
            <a:lvl5pPr lvl="4" algn="l">
              <a:lnSpc>
                <a:spcPct val="100000"/>
              </a:lnSpc>
              <a:spcBef>
                <a:spcPts val="0"/>
              </a:spcBef>
              <a:spcAft>
                <a:spcPts val="0"/>
              </a:spcAft>
              <a:buClr>
                <a:schemeClr val="dk1"/>
              </a:buClr>
              <a:buSzPts val="2500"/>
              <a:buNone/>
              <a:defRPr sz="2500">
                <a:solidFill>
                  <a:schemeClr val="dk1"/>
                </a:solidFill>
              </a:defRPr>
            </a:lvl5pPr>
            <a:lvl6pPr lvl="5" algn="l">
              <a:lnSpc>
                <a:spcPct val="100000"/>
              </a:lnSpc>
              <a:spcBef>
                <a:spcPts val="0"/>
              </a:spcBef>
              <a:spcAft>
                <a:spcPts val="0"/>
              </a:spcAft>
              <a:buClr>
                <a:schemeClr val="dk1"/>
              </a:buClr>
              <a:buSzPts val="2500"/>
              <a:buNone/>
              <a:defRPr sz="2500">
                <a:solidFill>
                  <a:schemeClr val="dk1"/>
                </a:solidFill>
              </a:defRPr>
            </a:lvl6pPr>
            <a:lvl7pPr lvl="6" algn="l">
              <a:lnSpc>
                <a:spcPct val="100000"/>
              </a:lnSpc>
              <a:spcBef>
                <a:spcPts val="0"/>
              </a:spcBef>
              <a:spcAft>
                <a:spcPts val="0"/>
              </a:spcAft>
              <a:buClr>
                <a:schemeClr val="dk1"/>
              </a:buClr>
              <a:buSzPts val="2500"/>
              <a:buNone/>
              <a:defRPr sz="2500">
                <a:solidFill>
                  <a:schemeClr val="dk1"/>
                </a:solidFill>
              </a:defRPr>
            </a:lvl7pPr>
            <a:lvl8pPr lvl="7" algn="l">
              <a:lnSpc>
                <a:spcPct val="100000"/>
              </a:lnSpc>
              <a:spcBef>
                <a:spcPts val="0"/>
              </a:spcBef>
              <a:spcAft>
                <a:spcPts val="0"/>
              </a:spcAft>
              <a:buClr>
                <a:schemeClr val="dk1"/>
              </a:buClr>
              <a:buSzPts val="2500"/>
              <a:buNone/>
              <a:defRPr sz="2500">
                <a:solidFill>
                  <a:schemeClr val="dk1"/>
                </a:solidFill>
              </a:defRPr>
            </a:lvl8pPr>
            <a:lvl9pPr lvl="8" algn="l">
              <a:lnSpc>
                <a:spcPct val="100000"/>
              </a:lnSpc>
              <a:spcBef>
                <a:spcPts val="0"/>
              </a:spcBef>
              <a:spcAft>
                <a:spcPts val="0"/>
              </a:spcAft>
              <a:buClr>
                <a:schemeClr val="dk1"/>
              </a:buClr>
              <a:buSzPts val="2500"/>
              <a:buNone/>
              <a:defRPr sz="2500">
                <a:solidFill>
                  <a:schemeClr val="dk1"/>
                </a:solidFill>
              </a:defRPr>
            </a:lvl9pPr>
          </a:lstStyle>
          <a:p/>
        </p:txBody>
      </p:sp>
      <p:sp>
        <p:nvSpPr>
          <p:cNvPr id="83" name="Google Shape;83;p65"/>
          <p:cNvSpPr txBox="1"/>
          <p:nvPr>
            <p:ph idx="2" type="subTitle"/>
          </p:nvPr>
        </p:nvSpPr>
        <p:spPr>
          <a:xfrm>
            <a:off x="715100" y="3299000"/>
            <a:ext cx="5930100" cy="7203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
        <p:nvSpPr>
          <p:cNvPr id="84" name="Google Shape;84;p65"/>
          <p:cNvSpPr txBox="1"/>
          <p:nvPr>
            <p:ph idx="3" type="subTitle"/>
          </p:nvPr>
        </p:nvSpPr>
        <p:spPr>
          <a:xfrm>
            <a:off x="715100" y="1666700"/>
            <a:ext cx="5930100" cy="4560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dk1"/>
              </a:buClr>
              <a:buSzPts val="2400"/>
              <a:buFont typeface="Alexandria Medium"/>
              <a:buNone/>
              <a:defRPr sz="1800">
                <a:solidFill>
                  <a:schemeClr val="dk1"/>
                </a:solidFill>
                <a:latin typeface="Alexandria Medium"/>
                <a:ea typeface="Alexandria Medium"/>
                <a:cs typeface="Alexandria Medium"/>
                <a:sym typeface="Alexandria Medium"/>
              </a:defRPr>
            </a:lvl1pPr>
            <a:lvl2pPr lvl="1"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2pPr>
            <a:lvl3pPr lvl="2"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3pPr>
            <a:lvl4pPr lvl="3"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4pPr>
            <a:lvl5pPr lvl="4"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5pPr>
            <a:lvl6pPr lvl="5"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6pPr>
            <a:lvl7pPr lvl="6"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7pPr>
            <a:lvl8pPr lvl="7"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8pPr>
            <a:lvl9pPr lvl="8"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9pPr>
          </a:lstStyle>
          <a:p/>
        </p:txBody>
      </p:sp>
      <p:sp>
        <p:nvSpPr>
          <p:cNvPr id="85" name="Google Shape;85;p65"/>
          <p:cNvSpPr txBox="1"/>
          <p:nvPr>
            <p:ph idx="4" type="subTitle"/>
          </p:nvPr>
        </p:nvSpPr>
        <p:spPr>
          <a:xfrm>
            <a:off x="715100" y="2919200"/>
            <a:ext cx="5930100" cy="4560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dk1"/>
              </a:buClr>
              <a:buSzPts val="2400"/>
              <a:buFont typeface="Alexandria Medium"/>
              <a:buNone/>
              <a:defRPr sz="1800">
                <a:solidFill>
                  <a:schemeClr val="dk1"/>
                </a:solidFill>
                <a:latin typeface="Alexandria Medium"/>
                <a:ea typeface="Alexandria Medium"/>
                <a:cs typeface="Alexandria Medium"/>
                <a:sym typeface="Alexandria Medium"/>
              </a:defRPr>
            </a:lvl1pPr>
            <a:lvl2pPr lvl="1"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2pPr>
            <a:lvl3pPr lvl="2"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3pPr>
            <a:lvl4pPr lvl="3"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4pPr>
            <a:lvl5pPr lvl="4"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5pPr>
            <a:lvl6pPr lvl="5"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6pPr>
            <a:lvl7pPr lvl="6"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7pPr>
            <a:lvl8pPr lvl="7"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8pPr>
            <a:lvl9pPr lvl="8"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p:cSld name="CUSTOM_1">
    <p:bg>
      <p:bgPr>
        <a:solidFill>
          <a:schemeClr val="lt1"/>
        </a:solidFill>
      </p:bgPr>
    </p:bg>
    <p:spTree>
      <p:nvGrpSpPr>
        <p:cNvPr id="86" name="Shape 86"/>
        <p:cNvGrpSpPr/>
        <p:nvPr/>
      </p:nvGrpSpPr>
      <p:grpSpPr>
        <a:xfrm>
          <a:off x="0" y="0"/>
          <a:ext cx="0" cy="0"/>
          <a:chOff x="0" y="0"/>
          <a:chExt cx="0" cy="0"/>
        </a:xfrm>
      </p:grpSpPr>
      <p:sp>
        <p:nvSpPr>
          <p:cNvPr id="87" name="Google Shape;87;p66"/>
          <p:cNvSpPr txBox="1"/>
          <p:nvPr>
            <p:ph type="title"/>
          </p:nvPr>
        </p:nvSpPr>
        <p:spPr>
          <a:xfrm>
            <a:off x="715100" y="535000"/>
            <a:ext cx="7713900" cy="548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dk1"/>
              </a:buClr>
              <a:buSzPts val="2500"/>
              <a:buNone/>
              <a:defRPr sz="2500">
                <a:solidFill>
                  <a:schemeClr val="dk1"/>
                </a:solidFill>
              </a:defRPr>
            </a:lvl1pPr>
            <a:lvl2pPr lvl="1" algn="l">
              <a:lnSpc>
                <a:spcPct val="100000"/>
              </a:lnSpc>
              <a:spcBef>
                <a:spcPts val="0"/>
              </a:spcBef>
              <a:spcAft>
                <a:spcPts val="0"/>
              </a:spcAft>
              <a:buClr>
                <a:schemeClr val="dk1"/>
              </a:buClr>
              <a:buSzPts val="2500"/>
              <a:buNone/>
              <a:defRPr sz="2500">
                <a:solidFill>
                  <a:schemeClr val="dk1"/>
                </a:solidFill>
              </a:defRPr>
            </a:lvl2pPr>
            <a:lvl3pPr lvl="2" algn="l">
              <a:lnSpc>
                <a:spcPct val="100000"/>
              </a:lnSpc>
              <a:spcBef>
                <a:spcPts val="0"/>
              </a:spcBef>
              <a:spcAft>
                <a:spcPts val="0"/>
              </a:spcAft>
              <a:buClr>
                <a:schemeClr val="dk1"/>
              </a:buClr>
              <a:buSzPts val="2500"/>
              <a:buNone/>
              <a:defRPr sz="2500">
                <a:solidFill>
                  <a:schemeClr val="dk1"/>
                </a:solidFill>
              </a:defRPr>
            </a:lvl3pPr>
            <a:lvl4pPr lvl="3" algn="l">
              <a:lnSpc>
                <a:spcPct val="100000"/>
              </a:lnSpc>
              <a:spcBef>
                <a:spcPts val="0"/>
              </a:spcBef>
              <a:spcAft>
                <a:spcPts val="0"/>
              </a:spcAft>
              <a:buClr>
                <a:schemeClr val="dk1"/>
              </a:buClr>
              <a:buSzPts val="2500"/>
              <a:buNone/>
              <a:defRPr sz="2500">
                <a:solidFill>
                  <a:schemeClr val="dk1"/>
                </a:solidFill>
              </a:defRPr>
            </a:lvl4pPr>
            <a:lvl5pPr lvl="4" algn="l">
              <a:lnSpc>
                <a:spcPct val="100000"/>
              </a:lnSpc>
              <a:spcBef>
                <a:spcPts val="0"/>
              </a:spcBef>
              <a:spcAft>
                <a:spcPts val="0"/>
              </a:spcAft>
              <a:buClr>
                <a:schemeClr val="dk1"/>
              </a:buClr>
              <a:buSzPts val="2500"/>
              <a:buNone/>
              <a:defRPr sz="2500">
                <a:solidFill>
                  <a:schemeClr val="dk1"/>
                </a:solidFill>
              </a:defRPr>
            </a:lvl5pPr>
            <a:lvl6pPr lvl="5" algn="l">
              <a:lnSpc>
                <a:spcPct val="100000"/>
              </a:lnSpc>
              <a:spcBef>
                <a:spcPts val="0"/>
              </a:spcBef>
              <a:spcAft>
                <a:spcPts val="0"/>
              </a:spcAft>
              <a:buClr>
                <a:schemeClr val="dk1"/>
              </a:buClr>
              <a:buSzPts val="2500"/>
              <a:buNone/>
              <a:defRPr sz="2500">
                <a:solidFill>
                  <a:schemeClr val="dk1"/>
                </a:solidFill>
              </a:defRPr>
            </a:lvl6pPr>
            <a:lvl7pPr lvl="6" algn="l">
              <a:lnSpc>
                <a:spcPct val="100000"/>
              </a:lnSpc>
              <a:spcBef>
                <a:spcPts val="0"/>
              </a:spcBef>
              <a:spcAft>
                <a:spcPts val="0"/>
              </a:spcAft>
              <a:buClr>
                <a:schemeClr val="dk1"/>
              </a:buClr>
              <a:buSzPts val="2500"/>
              <a:buNone/>
              <a:defRPr sz="2500">
                <a:solidFill>
                  <a:schemeClr val="dk1"/>
                </a:solidFill>
              </a:defRPr>
            </a:lvl7pPr>
            <a:lvl8pPr lvl="7" algn="l">
              <a:lnSpc>
                <a:spcPct val="100000"/>
              </a:lnSpc>
              <a:spcBef>
                <a:spcPts val="0"/>
              </a:spcBef>
              <a:spcAft>
                <a:spcPts val="0"/>
              </a:spcAft>
              <a:buClr>
                <a:schemeClr val="dk1"/>
              </a:buClr>
              <a:buSzPts val="2500"/>
              <a:buNone/>
              <a:defRPr sz="2500">
                <a:solidFill>
                  <a:schemeClr val="dk1"/>
                </a:solidFill>
              </a:defRPr>
            </a:lvl8pPr>
            <a:lvl9pPr lvl="8" algn="l">
              <a:lnSpc>
                <a:spcPct val="100000"/>
              </a:lnSpc>
              <a:spcBef>
                <a:spcPts val="0"/>
              </a:spcBef>
              <a:spcAft>
                <a:spcPts val="0"/>
              </a:spcAft>
              <a:buClr>
                <a:schemeClr val="dk1"/>
              </a:buClr>
              <a:buSzPts val="2500"/>
              <a:buNone/>
              <a:defRPr sz="2500">
                <a:solidFill>
                  <a:schemeClr val="dk1"/>
                </a:solidFill>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BLANK_1_1_1_2">
    <p:bg>
      <p:bgPr>
        <a:solidFill>
          <a:schemeClr val="lt1"/>
        </a:solidFill>
      </p:bgPr>
    </p:bg>
    <p:spTree>
      <p:nvGrpSpPr>
        <p:cNvPr id="88" name="Shape 88"/>
        <p:cNvGrpSpPr/>
        <p:nvPr/>
      </p:nvGrpSpPr>
      <p:grpSpPr>
        <a:xfrm>
          <a:off x="0" y="0"/>
          <a:ext cx="0" cy="0"/>
          <a:chOff x="0" y="0"/>
          <a:chExt cx="0" cy="0"/>
        </a:xfrm>
      </p:grpSpPr>
      <p:pic>
        <p:nvPicPr>
          <p:cNvPr id="89" name="Google Shape;89;p67"/>
          <p:cNvPicPr preferRelativeResize="0"/>
          <p:nvPr/>
        </p:nvPicPr>
        <p:blipFill rotWithShape="1">
          <a:blip r:embed="rId2">
            <a:alphaModFix/>
          </a:blip>
          <a:srcRect b="-108521" l="-235242" r="44458" t="44962"/>
          <a:stretch/>
        </p:blipFill>
        <p:spPr>
          <a:xfrm rot="10800000">
            <a:off x="-10150" y="0"/>
            <a:ext cx="9154150" cy="5148375"/>
          </a:xfrm>
          <a:prstGeom prst="rect">
            <a:avLst/>
          </a:prstGeom>
          <a:noFill/>
          <a:ln>
            <a:noFill/>
          </a:ln>
        </p:spPr>
      </p:pic>
      <p:pic>
        <p:nvPicPr>
          <p:cNvPr id="90" name="Google Shape;90;p67"/>
          <p:cNvPicPr preferRelativeResize="0"/>
          <p:nvPr/>
        </p:nvPicPr>
        <p:blipFill rotWithShape="1">
          <a:blip r:embed="rId2">
            <a:alphaModFix/>
          </a:blip>
          <a:srcRect b="-108521" l="-235242" r="44458" t="44962"/>
          <a:stretch/>
        </p:blipFill>
        <p:spPr>
          <a:xfrm flipH="1" rot="10800000">
            <a:off x="-4572" y="-2437"/>
            <a:ext cx="9153145" cy="5148375"/>
          </a:xfrm>
          <a:prstGeom prst="rect">
            <a:avLst/>
          </a:prstGeom>
          <a:noFill/>
          <a:ln>
            <a:noFill/>
          </a:ln>
        </p:spPr>
      </p:pic>
      <p:sp>
        <p:nvSpPr>
          <p:cNvPr id="91" name="Google Shape;91;p67"/>
          <p:cNvSpPr txBox="1"/>
          <p:nvPr>
            <p:ph idx="1" type="subTitle"/>
          </p:nvPr>
        </p:nvSpPr>
        <p:spPr>
          <a:xfrm>
            <a:off x="715100" y="2328775"/>
            <a:ext cx="2131800" cy="14583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
        <p:nvSpPr>
          <p:cNvPr id="92" name="Google Shape;92;p67"/>
          <p:cNvSpPr txBox="1"/>
          <p:nvPr>
            <p:ph type="title"/>
          </p:nvPr>
        </p:nvSpPr>
        <p:spPr>
          <a:xfrm>
            <a:off x="715100" y="535000"/>
            <a:ext cx="7713900" cy="548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dk1"/>
              </a:buClr>
              <a:buSzPts val="2500"/>
              <a:buNone/>
              <a:defRPr sz="2500">
                <a:solidFill>
                  <a:schemeClr val="dk1"/>
                </a:solidFill>
              </a:defRPr>
            </a:lvl1pPr>
            <a:lvl2pPr lvl="1" algn="l">
              <a:lnSpc>
                <a:spcPct val="100000"/>
              </a:lnSpc>
              <a:spcBef>
                <a:spcPts val="0"/>
              </a:spcBef>
              <a:spcAft>
                <a:spcPts val="0"/>
              </a:spcAft>
              <a:buClr>
                <a:schemeClr val="dk1"/>
              </a:buClr>
              <a:buSzPts val="2500"/>
              <a:buNone/>
              <a:defRPr sz="2500">
                <a:solidFill>
                  <a:schemeClr val="dk1"/>
                </a:solidFill>
              </a:defRPr>
            </a:lvl2pPr>
            <a:lvl3pPr lvl="2" algn="l">
              <a:lnSpc>
                <a:spcPct val="100000"/>
              </a:lnSpc>
              <a:spcBef>
                <a:spcPts val="0"/>
              </a:spcBef>
              <a:spcAft>
                <a:spcPts val="0"/>
              </a:spcAft>
              <a:buClr>
                <a:schemeClr val="dk1"/>
              </a:buClr>
              <a:buSzPts val="2500"/>
              <a:buNone/>
              <a:defRPr sz="2500">
                <a:solidFill>
                  <a:schemeClr val="dk1"/>
                </a:solidFill>
              </a:defRPr>
            </a:lvl3pPr>
            <a:lvl4pPr lvl="3" algn="l">
              <a:lnSpc>
                <a:spcPct val="100000"/>
              </a:lnSpc>
              <a:spcBef>
                <a:spcPts val="0"/>
              </a:spcBef>
              <a:spcAft>
                <a:spcPts val="0"/>
              </a:spcAft>
              <a:buClr>
                <a:schemeClr val="dk1"/>
              </a:buClr>
              <a:buSzPts val="2500"/>
              <a:buNone/>
              <a:defRPr sz="2500">
                <a:solidFill>
                  <a:schemeClr val="dk1"/>
                </a:solidFill>
              </a:defRPr>
            </a:lvl4pPr>
            <a:lvl5pPr lvl="4" algn="l">
              <a:lnSpc>
                <a:spcPct val="100000"/>
              </a:lnSpc>
              <a:spcBef>
                <a:spcPts val="0"/>
              </a:spcBef>
              <a:spcAft>
                <a:spcPts val="0"/>
              </a:spcAft>
              <a:buClr>
                <a:schemeClr val="dk1"/>
              </a:buClr>
              <a:buSzPts val="2500"/>
              <a:buNone/>
              <a:defRPr sz="2500">
                <a:solidFill>
                  <a:schemeClr val="dk1"/>
                </a:solidFill>
              </a:defRPr>
            </a:lvl5pPr>
            <a:lvl6pPr lvl="5" algn="l">
              <a:lnSpc>
                <a:spcPct val="100000"/>
              </a:lnSpc>
              <a:spcBef>
                <a:spcPts val="0"/>
              </a:spcBef>
              <a:spcAft>
                <a:spcPts val="0"/>
              </a:spcAft>
              <a:buClr>
                <a:schemeClr val="dk1"/>
              </a:buClr>
              <a:buSzPts val="2500"/>
              <a:buNone/>
              <a:defRPr sz="2500">
                <a:solidFill>
                  <a:schemeClr val="dk1"/>
                </a:solidFill>
              </a:defRPr>
            </a:lvl6pPr>
            <a:lvl7pPr lvl="6" algn="l">
              <a:lnSpc>
                <a:spcPct val="100000"/>
              </a:lnSpc>
              <a:spcBef>
                <a:spcPts val="0"/>
              </a:spcBef>
              <a:spcAft>
                <a:spcPts val="0"/>
              </a:spcAft>
              <a:buClr>
                <a:schemeClr val="dk1"/>
              </a:buClr>
              <a:buSzPts val="2500"/>
              <a:buNone/>
              <a:defRPr sz="2500">
                <a:solidFill>
                  <a:schemeClr val="dk1"/>
                </a:solidFill>
              </a:defRPr>
            </a:lvl7pPr>
            <a:lvl8pPr lvl="7" algn="l">
              <a:lnSpc>
                <a:spcPct val="100000"/>
              </a:lnSpc>
              <a:spcBef>
                <a:spcPts val="0"/>
              </a:spcBef>
              <a:spcAft>
                <a:spcPts val="0"/>
              </a:spcAft>
              <a:buClr>
                <a:schemeClr val="dk1"/>
              </a:buClr>
              <a:buSzPts val="2500"/>
              <a:buNone/>
              <a:defRPr sz="2500">
                <a:solidFill>
                  <a:schemeClr val="dk1"/>
                </a:solidFill>
              </a:defRPr>
            </a:lvl8pPr>
            <a:lvl9pPr lvl="8" algn="l">
              <a:lnSpc>
                <a:spcPct val="100000"/>
              </a:lnSpc>
              <a:spcBef>
                <a:spcPts val="0"/>
              </a:spcBef>
              <a:spcAft>
                <a:spcPts val="0"/>
              </a:spcAft>
              <a:buClr>
                <a:schemeClr val="dk1"/>
              </a:buClr>
              <a:buSzPts val="2500"/>
              <a:buNone/>
              <a:defRPr sz="2500">
                <a:solidFill>
                  <a:schemeClr val="dk1"/>
                </a:solidFill>
              </a:defRPr>
            </a:lvl9pPr>
          </a:lstStyle>
          <a:p/>
        </p:txBody>
      </p:sp>
      <p:sp>
        <p:nvSpPr>
          <p:cNvPr id="93" name="Google Shape;93;p67"/>
          <p:cNvSpPr txBox="1"/>
          <p:nvPr>
            <p:ph idx="2" type="subTitle"/>
          </p:nvPr>
        </p:nvSpPr>
        <p:spPr>
          <a:xfrm>
            <a:off x="715100" y="1666700"/>
            <a:ext cx="2131800" cy="734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dk1"/>
              </a:buClr>
              <a:buSzPts val="2400"/>
              <a:buFont typeface="Alexandria Medium"/>
              <a:buNone/>
              <a:defRPr sz="1800">
                <a:solidFill>
                  <a:schemeClr val="dk1"/>
                </a:solidFill>
                <a:latin typeface="Alexandria Medium"/>
                <a:ea typeface="Alexandria Medium"/>
                <a:cs typeface="Alexandria Medium"/>
                <a:sym typeface="Alexandria Medium"/>
              </a:defRPr>
            </a:lvl1pPr>
            <a:lvl2pPr lvl="1"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2pPr>
            <a:lvl3pPr lvl="2"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3pPr>
            <a:lvl4pPr lvl="3"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4pPr>
            <a:lvl5pPr lvl="4"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5pPr>
            <a:lvl6pPr lvl="5"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6pPr>
            <a:lvl7pPr lvl="6"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7pPr>
            <a:lvl8pPr lvl="7"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8pPr>
            <a:lvl9pPr lvl="8"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9pPr>
          </a:lstStyle>
          <a:p/>
        </p:txBody>
      </p:sp>
      <p:sp>
        <p:nvSpPr>
          <p:cNvPr id="94" name="Google Shape;94;p67"/>
          <p:cNvSpPr txBox="1"/>
          <p:nvPr>
            <p:ph idx="3" type="subTitle"/>
          </p:nvPr>
        </p:nvSpPr>
        <p:spPr>
          <a:xfrm>
            <a:off x="3506100" y="2328775"/>
            <a:ext cx="2131800" cy="14583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
        <p:nvSpPr>
          <p:cNvPr id="95" name="Google Shape;95;p67"/>
          <p:cNvSpPr txBox="1"/>
          <p:nvPr>
            <p:ph idx="4" type="subTitle"/>
          </p:nvPr>
        </p:nvSpPr>
        <p:spPr>
          <a:xfrm>
            <a:off x="3506099" y="1666700"/>
            <a:ext cx="2131800" cy="734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dk1"/>
              </a:buClr>
              <a:buSzPts val="2400"/>
              <a:buFont typeface="Alexandria Medium"/>
              <a:buNone/>
              <a:defRPr sz="1800">
                <a:solidFill>
                  <a:schemeClr val="dk1"/>
                </a:solidFill>
                <a:latin typeface="Alexandria Medium"/>
                <a:ea typeface="Alexandria Medium"/>
                <a:cs typeface="Alexandria Medium"/>
                <a:sym typeface="Alexandria Medium"/>
              </a:defRPr>
            </a:lvl1pPr>
            <a:lvl2pPr lvl="1"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2pPr>
            <a:lvl3pPr lvl="2"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3pPr>
            <a:lvl4pPr lvl="3"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4pPr>
            <a:lvl5pPr lvl="4"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5pPr>
            <a:lvl6pPr lvl="5"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6pPr>
            <a:lvl7pPr lvl="6"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7pPr>
            <a:lvl8pPr lvl="7"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8pPr>
            <a:lvl9pPr lvl="8"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9pPr>
          </a:lstStyle>
          <a:p/>
        </p:txBody>
      </p:sp>
      <p:sp>
        <p:nvSpPr>
          <p:cNvPr id="96" name="Google Shape;96;p67"/>
          <p:cNvSpPr txBox="1"/>
          <p:nvPr>
            <p:ph idx="5" type="subTitle"/>
          </p:nvPr>
        </p:nvSpPr>
        <p:spPr>
          <a:xfrm>
            <a:off x="6297202" y="2328775"/>
            <a:ext cx="2131800" cy="14583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
        <p:nvSpPr>
          <p:cNvPr id="97" name="Google Shape;97;p67"/>
          <p:cNvSpPr txBox="1"/>
          <p:nvPr>
            <p:ph idx="6" type="subTitle"/>
          </p:nvPr>
        </p:nvSpPr>
        <p:spPr>
          <a:xfrm>
            <a:off x="6297200" y="1666700"/>
            <a:ext cx="2131800" cy="734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dk1"/>
              </a:buClr>
              <a:buSzPts val="2400"/>
              <a:buFont typeface="Alexandria Medium"/>
              <a:buNone/>
              <a:defRPr sz="1800">
                <a:solidFill>
                  <a:schemeClr val="dk1"/>
                </a:solidFill>
                <a:latin typeface="Alexandria Medium"/>
                <a:ea typeface="Alexandria Medium"/>
                <a:cs typeface="Alexandria Medium"/>
                <a:sym typeface="Alexandria Medium"/>
              </a:defRPr>
            </a:lvl1pPr>
            <a:lvl2pPr lvl="1"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2pPr>
            <a:lvl3pPr lvl="2"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3pPr>
            <a:lvl4pPr lvl="3"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4pPr>
            <a:lvl5pPr lvl="4"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5pPr>
            <a:lvl6pPr lvl="5"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6pPr>
            <a:lvl7pPr lvl="6"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7pPr>
            <a:lvl8pPr lvl="7"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8pPr>
            <a:lvl9pPr lvl="8"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BLANK_1_1_1_1">
    <p:bg>
      <p:bgPr>
        <a:solidFill>
          <a:schemeClr val="lt1"/>
        </a:solidFill>
      </p:bgPr>
    </p:bg>
    <p:spTree>
      <p:nvGrpSpPr>
        <p:cNvPr id="98" name="Shape 98"/>
        <p:cNvGrpSpPr/>
        <p:nvPr/>
      </p:nvGrpSpPr>
      <p:grpSpPr>
        <a:xfrm>
          <a:off x="0" y="0"/>
          <a:ext cx="0" cy="0"/>
          <a:chOff x="0" y="0"/>
          <a:chExt cx="0" cy="0"/>
        </a:xfrm>
      </p:grpSpPr>
      <p:pic>
        <p:nvPicPr>
          <p:cNvPr id="99" name="Google Shape;99;p68"/>
          <p:cNvPicPr preferRelativeResize="0"/>
          <p:nvPr/>
        </p:nvPicPr>
        <p:blipFill rotWithShape="1">
          <a:blip r:embed="rId2">
            <a:alphaModFix/>
          </a:blip>
          <a:srcRect b="47850" l="104756" r="280062" t="-108210"/>
          <a:stretch/>
        </p:blipFill>
        <p:spPr>
          <a:xfrm rot="10800000">
            <a:off x="1325" y="-1637"/>
            <a:ext cx="9141450" cy="5146775"/>
          </a:xfrm>
          <a:prstGeom prst="rect">
            <a:avLst/>
          </a:prstGeom>
          <a:noFill/>
          <a:ln>
            <a:noFill/>
          </a:ln>
        </p:spPr>
      </p:pic>
      <p:sp>
        <p:nvSpPr>
          <p:cNvPr id="100" name="Google Shape;100;p68"/>
          <p:cNvSpPr txBox="1"/>
          <p:nvPr>
            <p:ph idx="1" type="subTitle"/>
          </p:nvPr>
        </p:nvSpPr>
        <p:spPr>
          <a:xfrm>
            <a:off x="715100" y="2046500"/>
            <a:ext cx="3780600" cy="7203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
        <p:nvSpPr>
          <p:cNvPr id="101" name="Google Shape;101;p68"/>
          <p:cNvSpPr txBox="1"/>
          <p:nvPr>
            <p:ph type="title"/>
          </p:nvPr>
        </p:nvSpPr>
        <p:spPr>
          <a:xfrm>
            <a:off x="715100" y="535000"/>
            <a:ext cx="7713900" cy="548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dk1"/>
              </a:buClr>
              <a:buSzPts val="2500"/>
              <a:buNone/>
              <a:defRPr sz="2500">
                <a:solidFill>
                  <a:schemeClr val="dk1"/>
                </a:solidFill>
              </a:defRPr>
            </a:lvl1pPr>
            <a:lvl2pPr lvl="1" algn="l">
              <a:lnSpc>
                <a:spcPct val="100000"/>
              </a:lnSpc>
              <a:spcBef>
                <a:spcPts val="0"/>
              </a:spcBef>
              <a:spcAft>
                <a:spcPts val="0"/>
              </a:spcAft>
              <a:buClr>
                <a:schemeClr val="dk1"/>
              </a:buClr>
              <a:buSzPts val="2500"/>
              <a:buNone/>
              <a:defRPr sz="2500">
                <a:solidFill>
                  <a:schemeClr val="dk1"/>
                </a:solidFill>
              </a:defRPr>
            </a:lvl2pPr>
            <a:lvl3pPr lvl="2" algn="l">
              <a:lnSpc>
                <a:spcPct val="100000"/>
              </a:lnSpc>
              <a:spcBef>
                <a:spcPts val="0"/>
              </a:spcBef>
              <a:spcAft>
                <a:spcPts val="0"/>
              </a:spcAft>
              <a:buClr>
                <a:schemeClr val="dk1"/>
              </a:buClr>
              <a:buSzPts val="2500"/>
              <a:buNone/>
              <a:defRPr sz="2500">
                <a:solidFill>
                  <a:schemeClr val="dk1"/>
                </a:solidFill>
              </a:defRPr>
            </a:lvl3pPr>
            <a:lvl4pPr lvl="3" algn="l">
              <a:lnSpc>
                <a:spcPct val="100000"/>
              </a:lnSpc>
              <a:spcBef>
                <a:spcPts val="0"/>
              </a:spcBef>
              <a:spcAft>
                <a:spcPts val="0"/>
              </a:spcAft>
              <a:buClr>
                <a:schemeClr val="dk1"/>
              </a:buClr>
              <a:buSzPts val="2500"/>
              <a:buNone/>
              <a:defRPr sz="2500">
                <a:solidFill>
                  <a:schemeClr val="dk1"/>
                </a:solidFill>
              </a:defRPr>
            </a:lvl4pPr>
            <a:lvl5pPr lvl="4" algn="l">
              <a:lnSpc>
                <a:spcPct val="100000"/>
              </a:lnSpc>
              <a:spcBef>
                <a:spcPts val="0"/>
              </a:spcBef>
              <a:spcAft>
                <a:spcPts val="0"/>
              </a:spcAft>
              <a:buClr>
                <a:schemeClr val="dk1"/>
              </a:buClr>
              <a:buSzPts val="2500"/>
              <a:buNone/>
              <a:defRPr sz="2500">
                <a:solidFill>
                  <a:schemeClr val="dk1"/>
                </a:solidFill>
              </a:defRPr>
            </a:lvl5pPr>
            <a:lvl6pPr lvl="5" algn="l">
              <a:lnSpc>
                <a:spcPct val="100000"/>
              </a:lnSpc>
              <a:spcBef>
                <a:spcPts val="0"/>
              </a:spcBef>
              <a:spcAft>
                <a:spcPts val="0"/>
              </a:spcAft>
              <a:buClr>
                <a:schemeClr val="dk1"/>
              </a:buClr>
              <a:buSzPts val="2500"/>
              <a:buNone/>
              <a:defRPr sz="2500">
                <a:solidFill>
                  <a:schemeClr val="dk1"/>
                </a:solidFill>
              </a:defRPr>
            </a:lvl6pPr>
            <a:lvl7pPr lvl="6" algn="l">
              <a:lnSpc>
                <a:spcPct val="100000"/>
              </a:lnSpc>
              <a:spcBef>
                <a:spcPts val="0"/>
              </a:spcBef>
              <a:spcAft>
                <a:spcPts val="0"/>
              </a:spcAft>
              <a:buClr>
                <a:schemeClr val="dk1"/>
              </a:buClr>
              <a:buSzPts val="2500"/>
              <a:buNone/>
              <a:defRPr sz="2500">
                <a:solidFill>
                  <a:schemeClr val="dk1"/>
                </a:solidFill>
              </a:defRPr>
            </a:lvl7pPr>
            <a:lvl8pPr lvl="7" algn="l">
              <a:lnSpc>
                <a:spcPct val="100000"/>
              </a:lnSpc>
              <a:spcBef>
                <a:spcPts val="0"/>
              </a:spcBef>
              <a:spcAft>
                <a:spcPts val="0"/>
              </a:spcAft>
              <a:buClr>
                <a:schemeClr val="dk1"/>
              </a:buClr>
              <a:buSzPts val="2500"/>
              <a:buNone/>
              <a:defRPr sz="2500">
                <a:solidFill>
                  <a:schemeClr val="dk1"/>
                </a:solidFill>
              </a:defRPr>
            </a:lvl8pPr>
            <a:lvl9pPr lvl="8" algn="l">
              <a:lnSpc>
                <a:spcPct val="100000"/>
              </a:lnSpc>
              <a:spcBef>
                <a:spcPts val="0"/>
              </a:spcBef>
              <a:spcAft>
                <a:spcPts val="0"/>
              </a:spcAft>
              <a:buClr>
                <a:schemeClr val="dk1"/>
              </a:buClr>
              <a:buSzPts val="2500"/>
              <a:buNone/>
              <a:defRPr sz="2500">
                <a:solidFill>
                  <a:schemeClr val="dk1"/>
                </a:solidFill>
              </a:defRPr>
            </a:lvl9pPr>
          </a:lstStyle>
          <a:p/>
        </p:txBody>
      </p:sp>
      <p:sp>
        <p:nvSpPr>
          <p:cNvPr id="102" name="Google Shape;102;p68"/>
          <p:cNvSpPr txBox="1"/>
          <p:nvPr>
            <p:ph idx="2" type="subTitle"/>
          </p:nvPr>
        </p:nvSpPr>
        <p:spPr>
          <a:xfrm>
            <a:off x="715100" y="3299000"/>
            <a:ext cx="3780600" cy="7203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
        <p:nvSpPr>
          <p:cNvPr id="103" name="Google Shape;103;p68"/>
          <p:cNvSpPr txBox="1"/>
          <p:nvPr>
            <p:ph idx="3" type="subTitle"/>
          </p:nvPr>
        </p:nvSpPr>
        <p:spPr>
          <a:xfrm>
            <a:off x="715100" y="1666700"/>
            <a:ext cx="3780600" cy="4560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dk1"/>
              </a:buClr>
              <a:buSzPts val="2400"/>
              <a:buFont typeface="Alexandria Medium"/>
              <a:buNone/>
              <a:defRPr sz="1800">
                <a:solidFill>
                  <a:schemeClr val="dk1"/>
                </a:solidFill>
                <a:latin typeface="Alexandria Medium"/>
                <a:ea typeface="Alexandria Medium"/>
                <a:cs typeface="Alexandria Medium"/>
                <a:sym typeface="Alexandria Medium"/>
              </a:defRPr>
            </a:lvl1pPr>
            <a:lvl2pPr lvl="1"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2pPr>
            <a:lvl3pPr lvl="2"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3pPr>
            <a:lvl4pPr lvl="3"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4pPr>
            <a:lvl5pPr lvl="4"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5pPr>
            <a:lvl6pPr lvl="5"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6pPr>
            <a:lvl7pPr lvl="6"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7pPr>
            <a:lvl8pPr lvl="7"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8pPr>
            <a:lvl9pPr lvl="8"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9pPr>
          </a:lstStyle>
          <a:p/>
        </p:txBody>
      </p:sp>
      <p:sp>
        <p:nvSpPr>
          <p:cNvPr id="104" name="Google Shape;104;p68"/>
          <p:cNvSpPr txBox="1"/>
          <p:nvPr>
            <p:ph idx="4" type="subTitle"/>
          </p:nvPr>
        </p:nvSpPr>
        <p:spPr>
          <a:xfrm>
            <a:off x="715100" y="2919200"/>
            <a:ext cx="3780600" cy="4560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dk1"/>
              </a:buClr>
              <a:buSzPts val="2400"/>
              <a:buFont typeface="Alexandria Medium"/>
              <a:buNone/>
              <a:defRPr sz="1800">
                <a:solidFill>
                  <a:schemeClr val="dk1"/>
                </a:solidFill>
                <a:latin typeface="Alexandria Medium"/>
                <a:ea typeface="Alexandria Medium"/>
                <a:cs typeface="Alexandria Medium"/>
                <a:sym typeface="Alexandria Medium"/>
              </a:defRPr>
            </a:lvl1pPr>
            <a:lvl2pPr lvl="1"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2pPr>
            <a:lvl3pPr lvl="2"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3pPr>
            <a:lvl4pPr lvl="3"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4pPr>
            <a:lvl5pPr lvl="4"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5pPr>
            <a:lvl6pPr lvl="5"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6pPr>
            <a:lvl7pPr lvl="6"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7pPr>
            <a:lvl8pPr lvl="7"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8pPr>
            <a:lvl9pPr lvl="8"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9pPr>
          </a:lstStyle>
          <a:p/>
        </p:txBody>
      </p:sp>
      <p:sp>
        <p:nvSpPr>
          <p:cNvPr id="105" name="Google Shape;105;p68"/>
          <p:cNvSpPr txBox="1"/>
          <p:nvPr>
            <p:ph idx="5" type="subTitle"/>
          </p:nvPr>
        </p:nvSpPr>
        <p:spPr>
          <a:xfrm>
            <a:off x="4648300" y="2046500"/>
            <a:ext cx="3780600" cy="7203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
        <p:nvSpPr>
          <p:cNvPr id="106" name="Google Shape;106;p68"/>
          <p:cNvSpPr txBox="1"/>
          <p:nvPr>
            <p:ph idx="6" type="subTitle"/>
          </p:nvPr>
        </p:nvSpPr>
        <p:spPr>
          <a:xfrm>
            <a:off x="4648300" y="3299000"/>
            <a:ext cx="3780600" cy="7203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
        <p:nvSpPr>
          <p:cNvPr id="107" name="Google Shape;107;p68"/>
          <p:cNvSpPr txBox="1"/>
          <p:nvPr>
            <p:ph idx="7" type="subTitle"/>
          </p:nvPr>
        </p:nvSpPr>
        <p:spPr>
          <a:xfrm>
            <a:off x="4648300" y="1666700"/>
            <a:ext cx="3780600" cy="4560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dk1"/>
              </a:buClr>
              <a:buSzPts val="2400"/>
              <a:buFont typeface="Alexandria Medium"/>
              <a:buNone/>
              <a:defRPr sz="1800">
                <a:solidFill>
                  <a:schemeClr val="dk1"/>
                </a:solidFill>
                <a:latin typeface="Alexandria Medium"/>
                <a:ea typeface="Alexandria Medium"/>
                <a:cs typeface="Alexandria Medium"/>
                <a:sym typeface="Alexandria Medium"/>
              </a:defRPr>
            </a:lvl1pPr>
            <a:lvl2pPr lvl="1"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2pPr>
            <a:lvl3pPr lvl="2"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3pPr>
            <a:lvl4pPr lvl="3"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4pPr>
            <a:lvl5pPr lvl="4"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5pPr>
            <a:lvl6pPr lvl="5"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6pPr>
            <a:lvl7pPr lvl="6"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7pPr>
            <a:lvl8pPr lvl="7"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8pPr>
            <a:lvl9pPr lvl="8"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9pPr>
          </a:lstStyle>
          <a:p/>
        </p:txBody>
      </p:sp>
      <p:sp>
        <p:nvSpPr>
          <p:cNvPr id="108" name="Google Shape;108;p68"/>
          <p:cNvSpPr txBox="1"/>
          <p:nvPr>
            <p:ph idx="8" type="subTitle"/>
          </p:nvPr>
        </p:nvSpPr>
        <p:spPr>
          <a:xfrm>
            <a:off x="4648300" y="2919200"/>
            <a:ext cx="3780600" cy="4560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dk1"/>
              </a:buClr>
              <a:buSzPts val="2400"/>
              <a:buFont typeface="Alexandria Medium"/>
              <a:buNone/>
              <a:defRPr sz="1800">
                <a:solidFill>
                  <a:schemeClr val="dk1"/>
                </a:solidFill>
                <a:latin typeface="Alexandria Medium"/>
                <a:ea typeface="Alexandria Medium"/>
                <a:cs typeface="Alexandria Medium"/>
                <a:sym typeface="Alexandria Medium"/>
              </a:defRPr>
            </a:lvl1pPr>
            <a:lvl2pPr lvl="1"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2pPr>
            <a:lvl3pPr lvl="2"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3pPr>
            <a:lvl4pPr lvl="3"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4pPr>
            <a:lvl5pPr lvl="4"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5pPr>
            <a:lvl6pPr lvl="5"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6pPr>
            <a:lvl7pPr lvl="6"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7pPr>
            <a:lvl8pPr lvl="7"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8pPr>
            <a:lvl9pPr lvl="8"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BLANK_1_1_1_1_1">
    <p:bg>
      <p:bgPr>
        <a:solidFill>
          <a:schemeClr val="lt1"/>
        </a:solidFill>
      </p:bgPr>
    </p:bg>
    <p:spTree>
      <p:nvGrpSpPr>
        <p:cNvPr id="109" name="Shape 109"/>
        <p:cNvGrpSpPr/>
        <p:nvPr/>
      </p:nvGrpSpPr>
      <p:grpSpPr>
        <a:xfrm>
          <a:off x="0" y="0"/>
          <a:ext cx="0" cy="0"/>
          <a:chOff x="0" y="0"/>
          <a:chExt cx="0" cy="0"/>
        </a:xfrm>
      </p:grpSpPr>
      <p:sp>
        <p:nvSpPr>
          <p:cNvPr id="110" name="Google Shape;110;p69"/>
          <p:cNvSpPr txBox="1"/>
          <p:nvPr>
            <p:ph idx="1" type="subTitle"/>
          </p:nvPr>
        </p:nvSpPr>
        <p:spPr>
          <a:xfrm>
            <a:off x="715100" y="1879700"/>
            <a:ext cx="2432400" cy="8871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
        <p:nvSpPr>
          <p:cNvPr id="111" name="Google Shape;111;p69"/>
          <p:cNvSpPr txBox="1"/>
          <p:nvPr>
            <p:ph type="title"/>
          </p:nvPr>
        </p:nvSpPr>
        <p:spPr>
          <a:xfrm>
            <a:off x="715100" y="535000"/>
            <a:ext cx="7713900" cy="548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dk1"/>
              </a:buClr>
              <a:buSzPts val="2500"/>
              <a:buNone/>
              <a:defRPr sz="2500">
                <a:solidFill>
                  <a:schemeClr val="dk1"/>
                </a:solidFill>
              </a:defRPr>
            </a:lvl1pPr>
            <a:lvl2pPr lvl="1" algn="l">
              <a:lnSpc>
                <a:spcPct val="100000"/>
              </a:lnSpc>
              <a:spcBef>
                <a:spcPts val="0"/>
              </a:spcBef>
              <a:spcAft>
                <a:spcPts val="0"/>
              </a:spcAft>
              <a:buClr>
                <a:schemeClr val="dk1"/>
              </a:buClr>
              <a:buSzPts val="2500"/>
              <a:buNone/>
              <a:defRPr sz="2500">
                <a:solidFill>
                  <a:schemeClr val="dk1"/>
                </a:solidFill>
              </a:defRPr>
            </a:lvl2pPr>
            <a:lvl3pPr lvl="2" algn="l">
              <a:lnSpc>
                <a:spcPct val="100000"/>
              </a:lnSpc>
              <a:spcBef>
                <a:spcPts val="0"/>
              </a:spcBef>
              <a:spcAft>
                <a:spcPts val="0"/>
              </a:spcAft>
              <a:buClr>
                <a:schemeClr val="dk1"/>
              </a:buClr>
              <a:buSzPts val="2500"/>
              <a:buNone/>
              <a:defRPr sz="2500">
                <a:solidFill>
                  <a:schemeClr val="dk1"/>
                </a:solidFill>
              </a:defRPr>
            </a:lvl3pPr>
            <a:lvl4pPr lvl="3" algn="l">
              <a:lnSpc>
                <a:spcPct val="100000"/>
              </a:lnSpc>
              <a:spcBef>
                <a:spcPts val="0"/>
              </a:spcBef>
              <a:spcAft>
                <a:spcPts val="0"/>
              </a:spcAft>
              <a:buClr>
                <a:schemeClr val="dk1"/>
              </a:buClr>
              <a:buSzPts val="2500"/>
              <a:buNone/>
              <a:defRPr sz="2500">
                <a:solidFill>
                  <a:schemeClr val="dk1"/>
                </a:solidFill>
              </a:defRPr>
            </a:lvl4pPr>
            <a:lvl5pPr lvl="4" algn="l">
              <a:lnSpc>
                <a:spcPct val="100000"/>
              </a:lnSpc>
              <a:spcBef>
                <a:spcPts val="0"/>
              </a:spcBef>
              <a:spcAft>
                <a:spcPts val="0"/>
              </a:spcAft>
              <a:buClr>
                <a:schemeClr val="dk1"/>
              </a:buClr>
              <a:buSzPts val="2500"/>
              <a:buNone/>
              <a:defRPr sz="2500">
                <a:solidFill>
                  <a:schemeClr val="dk1"/>
                </a:solidFill>
              </a:defRPr>
            </a:lvl5pPr>
            <a:lvl6pPr lvl="5" algn="l">
              <a:lnSpc>
                <a:spcPct val="100000"/>
              </a:lnSpc>
              <a:spcBef>
                <a:spcPts val="0"/>
              </a:spcBef>
              <a:spcAft>
                <a:spcPts val="0"/>
              </a:spcAft>
              <a:buClr>
                <a:schemeClr val="dk1"/>
              </a:buClr>
              <a:buSzPts val="2500"/>
              <a:buNone/>
              <a:defRPr sz="2500">
                <a:solidFill>
                  <a:schemeClr val="dk1"/>
                </a:solidFill>
              </a:defRPr>
            </a:lvl6pPr>
            <a:lvl7pPr lvl="6" algn="l">
              <a:lnSpc>
                <a:spcPct val="100000"/>
              </a:lnSpc>
              <a:spcBef>
                <a:spcPts val="0"/>
              </a:spcBef>
              <a:spcAft>
                <a:spcPts val="0"/>
              </a:spcAft>
              <a:buClr>
                <a:schemeClr val="dk1"/>
              </a:buClr>
              <a:buSzPts val="2500"/>
              <a:buNone/>
              <a:defRPr sz="2500">
                <a:solidFill>
                  <a:schemeClr val="dk1"/>
                </a:solidFill>
              </a:defRPr>
            </a:lvl7pPr>
            <a:lvl8pPr lvl="7" algn="l">
              <a:lnSpc>
                <a:spcPct val="100000"/>
              </a:lnSpc>
              <a:spcBef>
                <a:spcPts val="0"/>
              </a:spcBef>
              <a:spcAft>
                <a:spcPts val="0"/>
              </a:spcAft>
              <a:buClr>
                <a:schemeClr val="dk1"/>
              </a:buClr>
              <a:buSzPts val="2500"/>
              <a:buNone/>
              <a:defRPr sz="2500">
                <a:solidFill>
                  <a:schemeClr val="dk1"/>
                </a:solidFill>
              </a:defRPr>
            </a:lvl8pPr>
            <a:lvl9pPr lvl="8" algn="l">
              <a:lnSpc>
                <a:spcPct val="100000"/>
              </a:lnSpc>
              <a:spcBef>
                <a:spcPts val="0"/>
              </a:spcBef>
              <a:spcAft>
                <a:spcPts val="0"/>
              </a:spcAft>
              <a:buClr>
                <a:schemeClr val="dk1"/>
              </a:buClr>
              <a:buSzPts val="2500"/>
              <a:buNone/>
              <a:defRPr sz="2500">
                <a:solidFill>
                  <a:schemeClr val="dk1"/>
                </a:solidFill>
              </a:defRPr>
            </a:lvl9pPr>
          </a:lstStyle>
          <a:p/>
        </p:txBody>
      </p:sp>
      <p:sp>
        <p:nvSpPr>
          <p:cNvPr id="112" name="Google Shape;112;p69"/>
          <p:cNvSpPr txBox="1"/>
          <p:nvPr>
            <p:ph idx="2" type="subTitle"/>
          </p:nvPr>
        </p:nvSpPr>
        <p:spPr>
          <a:xfrm>
            <a:off x="715100" y="3574400"/>
            <a:ext cx="2432400" cy="8871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
        <p:nvSpPr>
          <p:cNvPr id="113" name="Google Shape;113;p69"/>
          <p:cNvSpPr txBox="1"/>
          <p:nvPr>
            <p:ph idx="3" type="subTitle"/>
          </p:nvPr>
        </p:nvSpPr>
        <p:spPr>
          <a:xfrm>
            <a:off x="715100" y="1224500"/>
            <a:ext cx="2432400" cy="7314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dk1"/>
              </a:buClr>
              <a:buSzPts val="2400"/>
              <a:buFont typeface="Alexandria Medium"/>
              <a:buNone/>
              <a:defRPr sz="1800">
                <a:solidFill>
                  <a:schemeClr val="dk1"/>
                </a:solidFill>
                <a:latin typeface="Alexandria Medium"/>
                <a:ea typeface="Alexandria Medium"/>
                <a:cs typeface="Alexandria Medium"/>
                <a:sym typeface="Alexandria Medium"/>
              </a:defRPr>
            </a:lvl1pPr>
            <a:lvl2pPr lvl="1"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2pPr>
            <a:lvl3pPr lvl="2"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3pPr>
            <a:lvl4pPr lvl="3"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4pPr>
            <a:lvl5pPr lvl="4"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5pPr>
            <a:lvl6pPr lvl="5"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6pPr>
            <a:lvl7pPr lvl="6"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7pPr>
            <a:lvl8pPr lvl="7"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8pPr>
            <a:lvl9pPr lvl="8"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9pPr>
          </a:lstStyle>
          <a:p/>
        </p:txBody>
      </p:sp>
      <p:sp>
        <p:nvSpPr>
          <p:cNvPr id="114" name="Google Shape;114;p69"/>
          <p:cNvSpPr txBox="1"/>
          <p:nvPr>
            <p:ph idx="4" type="subTitle"/>
          </p:nvPr>
        </p:nvSpPr>
        <p:spPr>
          <a:xfrm>
            <a:off x="715100" y="2919200"/>
            <a:ext cx="2432400" cy="7314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dk1"/>
              </a:buClr>
              <a:buSzPts val="2400"/>
              <a:buFont typeface="Alexandria Medium"/>
              <a:buNone/>
              <a:defRPr sz="1800">
                <a:solidFill>
                  <a:schemeClr val="dk1"/>
                </a:solidFill>
                <a:latin typeface="Alexandria Medium"/>
                <a:ea typeface="Alexandria Medium"/>
                <a:cs typeface="Alexandria Medium"/>
                <a:sym typeface="Alexandria Medium"/>
              </a:defRPr>
            </a:lvl1pPr>
            <a:lvl2pPr lvl="1"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2pPr>
            <a:lvl3pPr lvl="2"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3pPr>
            <a:lvl4pPr lvl="3"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4pPr>
            <a:lvl5pPr lvl="4"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5pPr>
            <a:lvl6pPr lvl="5"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6pPr>
            <a:lvl7pPr lvl="6"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7pPr>
            <a:lvl8pPr lvl="7"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8pPr>
            <a:lvl9pPr lvl="8"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9pPr>
          </a:lstStyle>
          <a:p/>
        </p:txBody>
      </p:sp>
      <p:sp>
        <p:nvSpPr>
          <p:cNvPr id="115" name="Google Shape;115;p69"/>
          <p:cNvSpPr txBox="1"/>
          <p:nvPr>
            <p:ph idx="5" type="subTitle"/>
          </p:nvPr>
        </p:nvSpPr>
        <p:spPr>
          <a:xfrm>
            <a:off x="3355799" y="1879700"/>
            <a:ext cx="2432400" cy="8871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
        <p:nvSpPr>
          <p:cNvPr id="116" name="Google Shape;116;p69"/>
          <p:cNvSpPr txBox="1"/>
          <p:nvPr>
            <p:ph idx="6" type="subTitle"/>
          </p:nvPr>
        </p:nvSpPr>
        <p:spPr>
          <a:xfrm>
            <a:off x="3355799" y="3574400"/>
            <a:ext cx="2432400" cy="8871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
        <p:nvSpPr>
          <p:cNvPr id="117" name="Google Shape;117;p69"/>
          <p:cNvSpPr txBox="1"/>
          <p:nvPr>
            <p:ph idx="7" type="subTitle"/>
          </p:nvPr>
        </p:nvSpPr>
        <p:spPr>
          <a:xfrm>
            <a:off x="3355800" y="1224500"/>
            <a:ext cx="2432400" cy="7314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dk1"/>
              </a:buClr>
              <a:buSzPts val="2400"/>
              <a:buFont typeface="Alexandria Medium"/>
              <a:buNone/>
              <a:defRPr sz="1800">
                <a:solidFill>
                  <a:schemeClr val="dk1"/>
                </a:solidFill>
                <a:latin typeface="Alexandria Medium"/>
                <a:ea typeface="Alexandria Medium"/>
                <a:cs typeface="Alexandria Medium"/>
                <a:sym typeface="Alexandria Medium"/>
              </a:defRPr>
            </a:lvl1pPr>
            <a:lvl2pPr lvl="1"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2pPr>
            <a:lvl3pPr lvl="2"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3pPr>
            <a:lvl4pPr lvl="3"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4pPr>
            <a:lvl5pPr lvl="4"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5pPr>
            <a:lvl6pPr lvl="5"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6pPr>
            <a:lvl7pPr lvl="6"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7pPr>
            <a:lvl8pPr lvl="7"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8pPr>
            <a:lvl9pPr lvl="8"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9pPr>
          </a:lstStyle>
          <a:p/>
        </p:txBody>
      </p:sp>
      <p:sp>
        <p:nvSpPr>
          <p:cNvPr id="118" name="Google Shape;118;p69"/>
          <p:cNvSpPr txBox="1"/>
          <p:nvPr>
            <p:ph idx="8" type="subTitle"/>
          </p:nvPr>
        </p:nvSpPr>
        <p:spPr>
          <a:xfrm>
            <a:off x="3355800" y="2919200"/>
            <a:ext cx="2432400" cy="7314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dk1"/>
              </a:buClr>
              <a:buSzPts val="2400"/>
              <a:buFont typeface="Alexandria Medium"/>
              <a:buNone/>
              <a:defRPr sz="1800">
                <a:solidFill>
                  <a:schemeClr val="dk1"/>
                </a:solidFill>
                <a:latin typeface="Alexandria Medium"/>
                <a:ea typeface="Alexandria Medium"/>
                <a:cs typeface="Alexandria Medium"/>
                <a:sym typeface="Alexandria Medium"/>
              </a:defRPr>
            </a:lvl1pPr>
            <a:lvl2pPr lvl="1"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2pPr>
            <a:lvl3pPr lvl="2"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3pPr>
            <a:lvl4pPr lvl="3"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4pPr>
            <a:lvl5pPr lvl="4"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5pPr>
            <a:lvl6pPr lvl="5"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6pPr>
            <a:lvl7pPr lvl="6"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7pPr>
            <a:lvl8pPr lvl="7"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8pPr>
            <a:lvl9pPr lvl="8"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9pPr>
          </a:lstStyle>
          <a:p/>
        </p:txBody>
      </p:sp>
      <p:sp>
        <p:nvSpPr>
          <p:cNvPr id="119" name="Google Shape;119;p69"/>
          <p:cNvSpPr txBox="1"/>
          <p:nvPr>
            <p:ph idx="9" type="subTitle"/>
          </p:nvPr>
        </p:nvSpPr>
        <p:spPr>
          <a:xfrm>
            <a:off x="5996501" y="1879700"/>
            <a:ext cx="2432400" cy="8871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
        <p:nvSpPr>
          <p:cNvPr id="120" name="Google Shape;120;p69"/>
          <p:cNvSpPr txBox="1"/>
          <p:nvPr>
            <p:ph idx="13" type="subTitle"/>
          </p:nvPr>
        </p:nvSpPr>
        <p:spPr>
          <a:xfrm>
            <a:off x="5996501" y="3574400"/>
            <a:ext cx="2432400" cy="8871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
        <p:nvSpPr>
          <p:cNvPr id="121" name="Google Shape;121;p69"/>
          <p:cNvSpPr txBox="1"/>
          <p:nvPr>
            <p:ph idx="14" type="subTitle"/>
          </p:nvPr>
        </p:nvSpPr>
        <p:spPr>
          <a:xfrm>
            <a:off x="5996503" y="1224500"/>
            <a:ext cx="2432400" cy="7314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dk1"/>
              </a:buClr>
              <a:buSzPts val="2400"/>
              <a:buFont typeface="Alexandria Medium"/>
              <a:buNone/>
              <a:defRPr sz="1800">
                <a:solidFill>
                  <a:schemeClr val="dk1"/>
                </a:solidFill>
                <a:latin typeface="Alexandria Medium"/>
                <a:ea typeface="Alexandria Medium"/>
                <a:cs typeface="Alexandria Medium"/>
                <a:sym typeface="Alexandria Medium"/>
              </a:defRPr>
            </a:lvl1pPr>
            <a:lvl2pPr lvl="1"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2pPr>
            <a:lvl3pPr lvl="2"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3pPr>
            <a:lvl4pPr lvl="3"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4pPr>
            <a:lvl5pPr lvl="4"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5pPr>
            <a:lvl6pPr lvl="5"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6pPr>
            <a:lvl7pPr lvl="6"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7pPr>
            <a:lvl8pPr lvl="7"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8pPr>
            <a:lvl9pPr lvl="8"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9pPr>
          </a:lstStyle>
          <a:p/>
        </p:txBody>
      </p:sp>
      <p:sp>
        <p:nvSpPr>
          <p:cNvPr id="122" name="Google Shape;122;p69"/>
          <p:cNvSpPr txBox="1"/>
          <p:nvPr>
            <p:ph idx="15" type="subTitle"/>
          </p:nvPr>
        </p:nvSpPr>
        <p:spPr>
          <a:xfrm>
            <a:off x="5996503" y="2919200"/>
            <a:ext cx="2432400" cy="7314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dk1"/>
              </a:buClr>
              <a:buSzPts val="2400"/>
              <a:buFont typeface="Alexandria Medium"/>
              <a:buNone/>
              <a:defRPr sz="1800">
                <a:solidFill>
                  <a:schemeClr val="dk1"/>
                </a:solidFill>
                <a:latin typeface="Alexandria Medium"/>
                <a:ea typeface="Alexandria Medium"/>
                <a:cs typeface="Alexandria Medium"/>
                <a:sym typeface="Alexandria Medium"/>
              </a:defRPr>
            </a:lvl1pPr>
            <a:lvl2pPr lvl="1"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2pPr>
            <a:lvl3pPr lvl="2"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3pPr>
            <a:lvl4pPr lvl="3"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4pPr>
            <a:lvl5pPr lvl="4"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5pPr>
            <a:lvl6pPr lvl="5"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6pPr>
            <a:lvl7pPr lvl="6"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7pPr>
            <a:lvl8pPr lvl="7"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8pPr>
            <a:lvl9pPr lvl="8"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lt1"/>
        </a:solidFill>
      </p:bgPr>
    </p:bg>
    <p:spTree>
      <p:nvGrpSpPr>
        <p:cNvPr id="123" name="Shape 123"/>
        <p:cNvGrpSpPr/>
        <p:nvPr/>
      </p:nvGrpSpPr>
      <p:grpSpPr>
        <a:xfrm>
          <a:off x="0" y="0"/>
          <a:ext cx="0" cy="0"/>
          <a:chOff x="0" y="0"/>
          <a:chExt cx="0" cy="0"/>
        </a:xfrm>
      </p:grpSpPr>
      <p:pic>
        <p:nvPicPr>
          <p:cNvPr id="124" name="Google Shape;124;p70"/>
          <p:cNvPicPr preferRelativeResize="0"/>
          <p:nvPr/>
        </p:nvPicPr>
        <p:blipFill rotWithShape="1">
          <a:blip r:embed="rId2">
            <a:alphaModFix/>
          </a:blip>
          <a:srcRect b="2270" l="-19689" r="19690" t="41478"/>
          <a:stretch/>
        </p:blipFill>
        <p:spPr>
          <a:xfrm>
            <a:off x="0" y="0"/>
            <a:ext cx="9144000" cy="5143500"/>
          </a:xfrm>
          <a:prstGeom prst="rect">
            <a:avLst/>
          </a:prstGeom>
          <a:noFill/>
          <a:ln>
            <a:noFill/>
          </a:ln>
        </p:spPr>
      </p:pic>
      <p:sp>
        <p:nvSpPr>
          <p:cNvPr id="125" name="Google Shape;125;p70"/>
          <p:cNvSpPr txBox="1"/>
          <p:nvPr>
            <p:ph type="title"/>
          </p:nvPr>
        </p:nvSpPr>
        <p:spPr>
          <a:xfrm>
            <a:off x="715100" y="535000"/>
            <a:ext cx="7713900" cy="23172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6000"/>
              <a:buNone/>
              <a:defRPr sz="7000"/>
            </a:lvl1pPr>
            <a:lvl2pPr lvl="1" algn="ctr">
              <a:lnSpc>
                <a:spcPct val="100000"/>
              </a:lnSpc>
              <a:spcBef>
                <a:spcPts val="0"/>
              </a:spcBef>
              <a:spcAft>
                <a:spcPts val="0"/>
              </a:spcAft>
              <a:buSzPts val="6000"/>
              <a:buNone/>
              <a:defRPr sz="6000"/>
            </a:lvl2pPr>
            <a:lvl3pPr lvl="2" algn="ctr">
              <a:lnSpc>
                <a:spcPct val="100000"/>
              </a:lnSpc>
              <a:spcBef>
                <a:spcPts val="0"/>
              </a:spcBef>
              <a:spcAft>
                <a:spcPts val="0"/>
              </a:spcAft>
              <a:buSzPts val="6000"/>
              <a:buNone/>
              <a:defRPr sz="6000"/>
            </a:lvl3pPr>
            <a:lvl4pPr lvl="3" algn="ctr">
              <a:lnSpc>
                <a:spcPct val="100000"/>
              </a:lnSpc>
              <a:spcBef>
                <a:spcPts val="0"/>
              </a:spcBef>
              <a:spcAft>
                <a:spcPts val="0"/>
              </a:spcAft>
              <a:buSzPts val="6000"/>
              <a:buNone/>
              <a:defRPr sz="6000"/>
            </a:lvl4pPr>
            <a:lvl5pPr lvl="4" algn="ctr">
              <a:lnSpc>
                <a:spcPct val="100000"/>
              </a:lnSpc>
              <a:spcBef>
                <a:spcPts val="0"/>
              </a:spcBef>
              <a:spcAft>
                <a:spcPts val="0"/>
              </a:spcAft>
              <a:buSzPts val="6000"/>
              <a:buNone/>
              <a:defRPr sz="6000"/>
            </a:lvl5pPr>
            <a:lvl6pPr lvl="5" algn="ctr">
              <a:lnSpc>
                <a:spcPct val="100000"/>
              </a:lnSpc>
              <a:spcBef>
                <a:spcPts val="0"/>
              </a:spcBef>
              <a:spcAft>
                <a:spcPts val="0"/>
              </a:spcAft>
              <a:buSzPts val="6000"/>
              <a:buNone/>
              <a:defRPr sz="6000"/>
            </a:lvl6pPr>
            <a:lvl7pPr lvl="6" algn="ctr">
              <a:lnSpc>
                <a:spcPct val="100000"/>
              </a:lnSpc>
              <a:spcBef>
                <a:spcPts val="0"/>
              </a:spcBef>
              <a:spcAft>
                <a:spcPts val="0"/>
              </a:spcAft>
              <a:buSzPts val="6000"/>
              <a:buNone/>
              <a:defRPr sz="6000"/>
            </a:lvl7pPr>
            <a:lvl8pPr lvl="7" algn="ctr">
              <a:lnSpc>
                <a:spcPct val="100000"/>
              </a:lnSpc>
              <a:spcBef>
                <a:spcPts val="0"/>
              </a:spcBef>
              <a:spcAft>
                <a:spcPts val="0"/>
              </a:spcAft>
              <a:buSzPts val="6000"/>
              <a:buNone/>
              <a:defRPr sz="6000"/>
            </a:lvl8pPr>
            <a:lvl9pPr lvl="8" algn="ctr">
              <a:lnSpc>
                <a:spcPct val="100000"/>
              </a:lnSpc>
              <a:spcBef>
                <a:spcPts val="0"/>
              </a:spcBef>
              <a:spcAft>
                <a:spcPts val="0"/>
              </a:spcAft>
              <a:buSzPts val="6000"/>
              <a:buNone/>
              <a:defRPr sz="6000"/>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BLANK_1_1">
    <p:bg>
      <p:bgPr>
        <a:solidFill>
          <a:schemeClr val="lt1"/>
        </a:solidFill>
      </p:bgPr>
    </p:bg>
    <p:spTree>
      <p:nvGrpSpPr>
        <p:cNvPr id="13" name="Shape 13"/>
        <p:cNvGrpSpPr/>
        <p:nvPr/>
      </p:nvGrpSpPr>
      <p:grpSpPr>
        <a:xfrm>
          <a:off x="0" y="0"/>
          <a:ext cx="0" cy="0"/>
          <a:chOff x="0" y="0"/>
          <a:chExt cx="0" cy="0"/>
        </a:xfrm>
      </p:grpSpPr>
      <p:pic>
        <p:nvPicPr>
          <p:cNvPr id="14" name="Google Shape;14;p71"/>
          <p:cNvPicPr preferRelativeResize="0"/>
          <p:nvPr/>
        </p:nvPicPr>
        <p:blipFill rotWithShape="1">
          <a:blip r:embed="rId2">
            <a:alphaModFix/>
          </a:blip>
          <a:srcRect b="-35825" l="-6643" r="27548" t="13471"/>
          <a:stretch/>
        </p:blipFill>
        <p:spPr>
          <a:xfrm>
            <a:off x="5819050" y="0"/>
            <a:ext cx="3324950" cy="5143500"/>
          </a:xfrm>
          <a:prstGeom prst="rect">
            <a:avLst/>
          </a:prstGeom>
          <a:noFill/>
          <a:ln>
            <a:noFill/>
          </a:ln>
        </p:spPr>
      </p:pic>
      <p:pic>
        <p:nvPicPr>
          <p:cNvPr id="15" name="Google Shape;15;p71"/>
          <p:cNvPicPr preferRelativeResize="0"/>
          <p:nvPr/>
        </p:nvPicPr>
        <p:blipFill rotWithShape="1">
          <a:blip r:embed="rId2">
            <a:alphaModFix/>
          </a:blip>
          <a:srcRect b="-108521" l="-235242" r="44458" t="44962"/>
          <a:stretch/>
        </p:blipFill>
        <p:spPr>
          <a:xfrm rot="10800000">
            <a:off x="-10150" y="0"/>
            <a:ext cx="9154150" cy="5148375"/>
          </a:xfrm>
          <a:prstGeom prst="rect">
            <a:avLst/>
          </a:prstGeom>
          <a:noFill/>
          <a:ln>
            <a:noFill/>
          </a:ln>
        </p:spPr>
      </p:pic>
      <p:sp>
        <p:nvSpPr>
          <p:cNvPr id="16" name="Google Shape;16;p71"/>
          <p:cNvSpPr txBox="1"/>
          <p:nvPr>
            <p:ph idx="1" type="subTitle"/>
          </p:nvPr>
        </p:nvSpPr>
        <p:spPr>
          <a:xfrm>
            <a:off x="715100" y="1503175"/>
            <a:ext cx="5930100" cy="20052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500"/>
              <a:buNone/>
              <a:defRPr sz="3000"/>
            </a:lvl1pPr>
            <a:lvl2pPr lvl="1" algn="ctr">
              <a:lnSpc>
                <a:spcPct val="100000"/>
              </a:lnSpc>
              <a:spcBef>
                <a:spcPts val="0"/>
              </a:spcBef>
              <a:spcAft>
                <a:spcPts val="0"/>
              </a:spcAft>
              <a:buSzPts val="2500"/>
              <a:buNone/>
              <a:defRPr sz="2500"/>
            </a:lvl2pPr>
            <a:lvl3pPr lvl="2" algn="ctr">
              <a:lnSpc>
                <a:spcPct val="100000"/>
              </a:lnSpc>
              <a:spcBef>
                <a:spcPts val="0"/>
              </a:spcBef>
              <a:spcAft>
                <a:spcPts val="0"/>
              </a:spcAft>
              <a:buSzPts val="2500"/>
              <a:buNone/>
              <a:defRPr sz="2500"/>
            </a:lvl3pPr>
            <a:lvl4pPr lvl="3" algn="ctr">
              <a:lnSpc>
                <a:spcPct val="100000"/>
              </a:lnSpc>
              <a:spcBef>
                <a:spcPts val="0"/>
              </a:spcBef>
              <a:spcAft>
                <a:spcPts val="0"/>
              </a:spcAft>
              <a:buSzPts val="2500"/>
              <a:buNone/>
              <a:defRPr sz="2500"/>
            </a:lvl4pPr>
            <a:lvl5pPr lvl="4" algn="ctr">
              <a:lnSpc>
                <a:spcPct val="100000"/>
              </a:lnSpc>
              <a:spcBef>
                <a:spcPts val="0"/>
              </a:spcBef>
              <a:spcAft>
                <a:spcPts val="0"/>
              </a:spcAft>
              <a:buSzPts val="2500"/>
              <a:buNone/>
              <a:defRPr sz="2500"/>
            </a:lvl5pPr>
            <a:lvl6pPr lvl="5" algn="ctr">
              <a:lnSpc>
                <a:spcPct val="100000"/>
              </a:lnSpc>
              <a:spcBef>
                <a:spcPts val="0"/>
              </a:spcBef>
              <a:spcAft>
                <a:spcPts val="0"/>
              </a:spcAft>
              <a:buSzPts val="2500"/>
              <a:buNone/>
              <a:defRPr sz="2500"/>
            </a:lvl6pPr>
            <a:lvl7pPr lvl="6" algn="ctr">
              <a:lnSpc>
                <a:spcPct val="100000"/>
              </a:lnSpc>
              <a:spcBef>
                <a:spcPts val="0"/>
              </a:spcBef>
              <a:spcAft>
                <a:spcPts val="0"/>
              </a:spcAft>
              <a:buSzPts val="2500"/>
              <a:buNone/>
              <a:defRPr sz="2500"/>
            </a:lvl7pPr>
            <a:lvl8pPr lvl="7" algn="ctr">
              <a:lnSpc>
                <a:spcPct val="100000"/>
              </a:lnSpc>
              <a:spcBef>
                <a:spcPts val="0"/>
              </a:spcBef>
              <a:spcAft>
                <a:spcPts val="0"/>
              </a:spcAft>
              <a:buSzPts val="2500"/>
              <a:buNone/>
              <a:defRPr sz="2500"/>
            </a:lvl8pPr>
            <a:lvl9pPr lvl="8" algn="ctr">
              <a:lnSpc>
                <a:spcPct val="100000"/>
              </a:lnSpc>
              <a:spcBef>
                <a:spcPts val="0"/>
              </a:spcBef>
              <a:spcAft>
                <a:spcPts val="0"/>
              </a:spcAft>
              <a:buSzPts val="2500"/>
              <a:buNone/>
              <a:defRPr sz="2500"/>
            </a:lvl9pPr>
          </a:lstStyle>
          <a:p/>
        </p:txBody>
      </p:sp>
      <p:sp>
        <p:nvSpPr>
          <p:cNvPr id="17" name="Google Shape;17;p71"/>
          <p:cNvSpPr txBox="1"/>
          <p:nvPr>
            <p:ph idx="2" type="subTitle"/>
          </p:nvPr>
        </p:nvSpPr>
        <p:spPr>
          <a:xfrm>
            <a:off x="715100" y="3965300"/>
            <a:ext cx="5930100" cy="456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dk1"/>
              </a:buClr>
              <a:buSzPts val="2400"/>
              <a:buFont typeface="Alexandria Medium"/>
              <a:buNone/>
              <a:defRPr sz="1800">
                <a:solidFill>
                  <a:schemeClr val="dk1"/>
                </a:solidFill>
                <a:latin typeface="Alexandria Medium"/>
                <a:ea typeface="Alexandria Medium"/>
                <a:cs typeface="Alexandria Medium"/>
                <a:sym typeface="Alexandria Medium"/>
              </a:defRPr>
            </a:lvl1pPr>
            <a:lvl2pPr lvl="1"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2pPr>
            <a:lvl3pPr lvl="2"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3pPr>
            <a:lvl4pPr lvl="3"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4pPr>
            <a:lvl5pPr lvl="4"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5pPr>
            <a:lvl6pPr lvl="5"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6pPr>
            <a:lvl7pPr lvl="6"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7pPr>
            <a:lvl8pPr lvl="7"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8pPr>
            <a:lvl9pPr lvl="8"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26" name="Shape 126"/>
        <p:cNvGrpSpPr/>
        <p:nvPr/>
      </p:nvGrpSpPr>
      <p:grpSpPr>
        <a:xfrm>
          <a:off x="0" y="0"/>
          <a:ext cx="0" cy="0"/>
          <a:chOff x="0" y="0"/>
          <a:chExt cx="0" cy="0"/>
        </a:xfrm>
      </p:grpSpPr>
      <p:sp>
        <p:nvSpPr>
          <p:cNvPr id="127" name="Google Shape;127;p72"/>
          <p:cNvSpPr/>
          <p:nvPr>
            <p:ph idx="2" type="pic"/>
          </p:nvPr>
        </p:nvSpPr>
        <p:spPr>
          <a:xfrm>
            <a:off x="0" y="0"/>
            <a:ext cx="9144000" cy="5143500"/>
          </a:xfrm>
          <a:prstGeom prst="rect">
            <a:avLst/>
          </a:prstGeom>
          <a:noFill/>
          <a:ln>
            <a:noFill/>
          </a:ln>
        </p:spPr>
      </p:sp>
      <p:sp>
        <p:nvSpPr>
          <p:cNvPr id="128" name="Google Shape;128;p72"/>
          <p:cNvSpPr txBox="1"/>
          <p:nvPr>
            <p:ph type="title"/>
          </p:nvPr>
        </p:nvSpPr>
        <p:spPr>
          <a:xfrm>
            <a:off x="715100" y="4059800"/>
            <a:ext cx="7713600" cy="548700"/>
          </a:xfrm>
          <a:prstGeom prst="rect">
            <a:avLst/>
          </a:prstGeom>
          <a:solidFill>
            <a:schemeClr val="lt1"/>
          </a:solid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2500"/>
              <a:buNone/>
              <a:defRPr/>
            </a:lvl1pPr>
            <a:lvl2pPr lvl="1" algn="ctr">
              <a:lnSpc>
                <a:spcPct val="100000"/>
              </a:lnSpc>
              <a:spcBef>
                <a:spcPts val="0"/>
              </a:spcBef>
              <a:spcAft>
                <a:spcPts val="0"/>
              </a:spcAft>
              <a:buSzPts val="2500"/>
              <a:buNone/>
              <a:defRPr/>
            </a:lvl2pPr>
            <a:lvl3pPr lvl="2" algn="ctr">
              <a:lnSpc>
                <a:spcPct val="100000"/>
              </a:lnSpc>
              <a:spcBef>
                <a:spcPts val="0"/>
              </a:spcBef>
              <a:spcAft>
                <a:spcPts val="0"/>
              </a:spcAft>
              <a:buSzPts val="2500"/>
              <a:buNone/>
              <a:defRPr/>
            </a:lvl3pPr>
            <a:lvl4pPr lvl="3" algn="ctr">
              <a:lnSpc>
                <a:spcPct val="100000"/>
              </a:lnSpc>
              <a:spcBef>
                <a:spcPts val="0"/>
              </a:spcBef>
              <a:spcAft>
                <a:spcPts val="0"/>
              </a:spcAft>
              <a:buSzPts val="2500"/>
              <a:buNone/>
              <a:defRPr/>
            </a:lvl4pPr>
            <a:lvl5pPr lvl="4" algn="ctr">
              <a:lnSpc>
                <a:spcPct val="100000"/>
              </a:lnSpc>
              <a:spcBef>
                <a:spcPts val="0"/>
              </a:spcBef>
              <a:spcAft>
                <a:spcPts val="0"/>
              </a:spcAft>
              <a:buSzPts val="2500"/>
              <a:buNone/>
              <a:defRPr/>
            </a:lvl5pPr>
            <a:lvl6pPr lvl="5" algn="ctr">
              <a:lnSpc>
                <a:spcPct val="100000"/>
              </a:lnSpc>
              <a:spcBef>
                <a:spcPts val="0"/>
              </a:spcBef>
              <a:spcAft>
                <a:spcPts val="0"/>
              </a:spcAft>
              <a:buSzPts val="2500"/>
              <a:buNone/>
              <a:defRPr/>
            </a:lvl6pPr>
            <a:lvl7pPr lvl="6" algn="ctr">
              <a:lnSpc>
                <a:spcPct val="100000"/>
              </a:lnSpc>
              <a:spcBef>
                <a:spcPts val="0"/>
              </a:spcBef>
              <a:spcAft>
                <a:spcPts val="0"/>
              </a:spcAft>
              <a:buSzPts val="2500"/>
              <a:buNone/>
              <a:defRPr/>
            </a:lvl7pPr>
            <a:lvl8pPr lvl="7" algn="ctr">
              <a:lnSpc>
                <a:spcPct val="100000"/>
              </a:lnSpc>
              <a:spcBef>
                <a:spcPts val="0"/>
              </a:spcBef>
              <a:spcAft>
                <a:spcPts val="0"/>
              </a:spcAft>
              <a:buSzPts val="2500"/>
              <a:buNone/>
              <a:defRPr/>
            </a:lvl8pPr>
            <a:lvl9pPr lvl="8" algn="ctr">
              <a:lnSpc>
                <a:spcPct val="100000"/>
              </a:lnSpc>
              <a:spcBef>
                <a:spcPts val="0"/>
              </a:spcBef>
              <a:spcAft>
                <a:spcPts val="0"/>
              </a:spcAft>
              <a:buSzPts val="2500"/>
              <a:buNone/>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bg>
      <p:bgPr>
        <a:solidFill>
          <a:schemeClr val="lt1"/>
        </a:solidFill>
      </p:bgPr>
    </p:bg>
    <p:spTree>
      <p:nvGrpSpPr>
        <p:cNvPr id="129" name="Shape 129"/>
        <p:cNvGrpSpPr/>
        <p:nvPr/>
      </p:nvGrpSpPr>
      <p:grpSpPr>
        <a:xfrm>
          <a:off x="0" y="0"/>
          <a:ext cx="0" cy="0"/>
          <a:chOff x="0" y="0"/>
          <a:chExt cx="0" cy="0"/>
        </a:xfrm>
      </p:grpSpPr>
      <p:pic>
        <p:nvPicPr>
          <p:cNvPr id="130" name="Google Shape;130;p73"/>
          <p:cNvPicPr preferRelativeResize="0"/>
          <p:nvPr/>
        </p:nvPicPr>
        <p:blipFill rotWithShape="1">
          <a:blip r:embed="rId2">
            <a:alphaModFix/>
          </a:blip>
          <a:srcRect b="34585" l="130683" r="175247" t="-50527"/>
          <a:stretch/>
        </p:blipFill>
        <p:spPr>
          <a:xfrm>
            <a:off x="1325" y="-1637"/>
            <a:ext cx="9141450" cy="5146775"/>
          </a:xfrm>
          <a:prstGeom prst="rect">
            <a:avLst/>
          </a:prstGeom>
          <a:noFill/>
          <a:ln>
            <a:noFill/>
          </a:ln>
        </p:spPr>
      </p:pic>
      <p:sp>
        <p:nvSpPr>
          <p:cNvPr id="131" name="Google Shape;131;p73"/>
          <p:cNvSpPr txBox="1"/>
          <p:nvPr>
            <p:ph type="title"/>
          </p:nvPr>
        </p:nvSpPr>
        <p:spPr>
          <a:xfrm>
            <a:off x="715100" y="535000"/>
            <a:ext cx="3856800" cy="9540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dk1"/>
              </a:buClr>
              <a:buSzPts val="2500"/>
              <a:buNone/>
              <a:defRPr sz="2500">
                <a:solidFill>
                  <a:schemeClr val="dk1"/>
                </a:solidFill>
              </a:defRPr>
            </a:lvl1pPr>
            <a:lvl2pPr lvl="1" algn="l">
              <a:lnSpc>
                <a:spcPct val="100000"/>
              </a:lnSpc>
              <a:spcBef>
                <a:spcPts val="0"/>
              </a:spcBef>
              <a:spcAft>
                <a:spcPts val="0"/>
              </a:spcAft>
              <a:buClr>
                <a:schemeClr val="dk1"/>
              </a:buClr>
              <a:buSzPts val="2500"/>
              <a:buNone/>
              <a:defRPr sz="2500">
                <a:solidFill>
                  <a:schemeClr val="dk1"/>
                </a:solidFill>
              </a:defRPr>
            </a:lvl2pPr>
            <a:lvl3pPr lvl="2" algn="l">
              <a:lnSpc>
                <a:spcPct val="100000"/>
              </a:lnSpc>
              <a:spcBef>
                <a:spcPts val="0"/>
              </a:spcBef>
              <a:spcAft>
                <a:spcPts val="0"/>
              </a:spcAft>
              <a:buClr>
                <a:schemeClr val="dk1"/>
              </a:buClr>
              <a:buSzPts val="2500"/>
              <a:buNone/>
              <a:defRPr sz="2500">
                <a:solidFill>
                  <a:schemeClr val="dk1"/>
                </a:solidFill>
              </a:defRPr>
            </a:lvl3pPr>
            <a:lvl4pPr lvl="3" algn="l">
              <a:lnSpc>
                <a:spcPct val="100000"/>
              </a:lnSpc>
              <a:spcBef>
                <a:spcPts val="0"/>
              </a:spcBef>
              <a:spcAft>
                <a:spcPts val="0"/>
              </a:spcAft>
              <a:buClr>
                <a:schemeClr val="dk1"/>
              </a:buClr>
              <a:buSzPts val="2500"/>
              <a:buNone/>
              <a:defRPr sz="2500">
                <a:solidFill>
                  <a:schemeClr val="dk1"/>
                </a:solidFill>
              </a:defRPr>
            </a:lvl4pPr>
            <a:lvl5pPr lvl="4" algn="l">
              <a:lnSpc>
                <a:spcPct val="100000"/>
              </a:lnSpc>
              <a:spcBef>
                <a:spcPts val="0"/>
              </a:spcBef>
              <a:spcAft>
                <a:spcPts val="0"/>
              </a:spcAft>
              <a:buClr>
                <a:schemeClr val="dk1"/>
              </a:buClr>
              <a:buSzPts val="2500"/>
              <a:buNone/>
              <a:defRPr sz="2500">
                <a:solidFill>
                  <a:schemeClr val="dk1"/>
                </a:solidFill>
              </a:defRPr>
            </a:lvl5pPr>
            <a:lvl6pPr lvl="5" algn="l">
              <a:lnSpc>
                <a:spcPct val="100000"/>
              </a:lnSpc>
              <a:spcBef>
                <a:spcPts val="0"/>
              </a:spcBef>
              <a:spcAft>
                <a:spcPts val="0"/>
              </a:spcAft>
              <a:buClr>
                <a:schemeClr val="dk1"/>
              </a:buClr>
              <a:buSzPts val="2500"/>
              <a:buNone/>
              <a:defRPr sz="2500">
                <a:solidFill>
                  <a:schemeClr val="dk1"/>
                </a:solidFill>
              </a:defRPr>
            </a:lvl6pPr>
            <a:lvl7pPr lvl="6" algn="l">
              <a:lnSpc>
                <a:spcPct val="100000"/>
              </a:lnSpc>
              <a:spcBef>
                <a:spcPts val="0"/>
              </a:spcBef>
              <a:spcAft>
                <a:spcPts val="0"/>
              </a:spcAft>
              <a:buClr>
                <a:schemeClr val="dk1"/>
              </a:buClr>
              <a:buSzPts val="2500"/>
              <a:buNone/>
              <a:defRPr sz="2500">
                <a:solidFill>
                  <a:schemeClr val="dk1"/>
                </a:solidFill>
              </a:defRPr>
            </a:lvl7pPr>
            <a:lvl8pPr lvl="7" algn="l">
              <a:lnSpc>
                <a:spcPct val="100000"/>
              </a:lnSpc>
              <a:spcBef>
                <a:spcPts val="0"/>
              </a:spcBef>
              <a:spcAft>
                <a:spcPts val="0"/>
              </a:spcAft>
              <a:buClr>
                <a:schemeClr val="dk1"/>
              </a:buClr>
              <a:buSzPts val="2500"/>
              <a:buNone/>
              <a:defRPr sz="2500">
                <a:solidFill>
                  <a:schemeClr val="dk1"/>
                </a:solidFill>
              </a:defRPr>
            </a:lvl8pPr>
            <a:lvl9pPr lvl="8" algn="l">
              <a:lnSpc>
                <a:spcPct val="100000"/>
              </a:lnSpc>
              <a:spcBef>
                <a:spcPts val="0"/>
              </a:spcBef>
              <a:spcAft>
                <a:spcPts val="0"/>
              </a:spcAft>
              <a:buClr>
                <a:schemeClr val="dk1"/>
              </a:buClr>
              <a:buSzPts val="2500"/>
              <a:buNone/>
              <a:defRPr sz="2500">
                <a:solidFill>
                  <a:schemeClr val="dk1"/>
                </a:solidFill>
              </a:defRPr>
            </a:lvl9pPr>
          </a:lstStyle>
          <a:p/>
        </p:txBody>
      </p:sp>
      <p:sp>
        <p:nvSpPr>
          <p:cNvPr id="132" name="Google Shape;132;p73"/>
          <p:cNvSpPr txBox="1"/>
          <p:nvPr>
            <p:ph idx="1" type="body"/>
          </p:nvPr>
        </p:nvSpPr>
        <p:spPr>
          <a:xfrm>
            <a:off x="715100" y="1641400"/>
            <a:ext cx="3856800" cy="726300"/>
          </a:xfrm>
          <a:prstGeom prst="rect">
            <a:avLst/>
          </a:prstGeom>
          <a:noFill/>
          <a:ln>
            <a:noFill/>
          </a:ln>
        </p:spPr>
        <p:txBody>
          <a:bodyPr anchorCtr="0" anchor="t" bIns="91425" lIns="91425" spcFirstLastPara="1" rIns="91425" wrap="square" tIns="91425">
            <a:noAutofit/>
          </a:bodyPr>
          <a:lstStyle>
            <a:lvl1pPr indent="-304800" lvl="0" marL="457200" algn="l">
              <a:lnSpc>
                <a:spcPct val="100000"/>
              </a:lnSpc>
              <a:spcBef>
                <a:spcPts val="0"/>
              </a:spcBef>
              <a:spcAft>
                <a:spcPts val="0"/>
              </a:spcAft>
              <a:buClr>
                <a:schemeClr val="dk1"/>
              </a:buClr>
              <a:buSzPts val="1200"/>
              <a:buChar char="●"/>
              <a:defRPr sz="1200">
                <a:solidFill>
                  <a:schemeClr val="dk1"/>
                </a:solidFill>
              </a:defRPr>
            </a:lvl1pPr>
            <a:lvl2pPr indent="-304800" lvl="1" marL="914400" algn="l">
              <a:lnSpc>
                <a:spcPct val="100000"/>
              </a:lnSpc>
              <a:spcBef>
                <a:spcPts val="0"/>
              </a:spcBef>
              <a:spcAft>
                <a:spcPts val="0"/>
              </a:spcAft>
              <a:buClr>
                <a:schemeClr val="dk1"/>
              </a:buClr>
              <a:buSzPts val="1200"/>
              <a:buChar char="○"/>
              <a:defRPr sz="1200">
                <a:solidFill>
                  <a:schemeClr val="dk1"/>
                </a:solidFill>
              </a:defRPr>
            </a:lvl2pPr>
            <a:lvl3pPr indent="-304800" lvl="2" marL="1371600" algn="l">
              <a:lnSpc>
                <a:spcPct val="100000"/>
              </a:lnSpc>
              <a:spcBef>
                <a:spcPts val="0"/>
              </a:spcBef>
              <a:spcAft>
                <a:spcPts val="0"/>
              </a:spcAft>
              <a:buClr>
                <a:schemeClr val="dk1"/>
              </a:buClr>
              <a:buSzPts val="1200"/>
              <a:buChar char="■"/>
              <a:defRPr sz="1200">
                <a:solidFill>
                  <a:schemeClr val="dk1"/>
                </a:solidFill>
              </a:defRPr>
            </a:lvl3pPr>
            <a:lvl4pPr indent="-304800" lvl="3" marL="1828800" algn="l">
              <a:lnSpc>
                <a:spcPct val="100000"/>
              </a:lnSpc>
              <a:spcBef>
                <a:spcPts val="0"/>
              </a:spcBef>
              <a:spcAft>
                <a:spcPts val="0"/>
              </a:spcAft>
              <a:buClr>
                <a:schemeClr val="dk1"/>
              </a:buClr>
              <a:buSzPts val="1200"/>
              <a:buChar char="●"/>
              <a:defRPr sz="1200">
                <a:solidFill>
                  <a:schemeClr val="dk1"/>
                </a:solidFill>
              </a:defRPr>
            </a:lvl4pPr>
            <a:lvl5pPr indent="-304800" lvl="4" marL="2286000" algn="l">
              <a:lnSpc>
                <a:spcPct val="100000"/>
              </a:lnSpc>
              <a:spcBef>
                <a:spcPts val="0"/>
              </a:spcBef>
              <a:spcAft>
                <a:spcPts val="0"/>
              </a:spcAft>
              <a:buClr>
                <a:schemeClr val="dk1"/>
              </a:buClr>
              <a:buSzPts val="1200"/>
              <a:buChar char="○"/>
              <a:defRPr sz="1200">
                <a:solidFill>
                  <a:schemeClr val="dk1"/>
                </a:solidFill>
              </a:defRPr>
            </a:lvl5pPr>
            <a:lvl6pPr indent="-304800" lvl="5" marL="2743200" algn="l">
              <a:lnSpc>
                <a:spcPct val="100000"/>
              </a:lnSpc>
              <a:spcBef>
                <a:spcPts val="0"/>
              </a:spcBef>
              <a:spcAft>
                <a:spcPts val="0"/>
              </a:spcAft>
              <a:buClr>
                <a:schemeClr val="dk1"/>
              </a:buClr>
              <a:buSzPts val="1200"/>
              <a:buChar char="■"/>
              <a:defRPr sz="1200">
                <a:solidFill>
                  <a:schemeClr val="dk1"/>
                </a:solidFill>
              </a:defRPr>
            </a:lvl6pPr>
            <a:lvl7pPr indent="-304800" lvl="6" marL="3200400" algn="l">
              <a:lnSpc>
                <a:spcPct val="100000"/>
              </a:lnSpc>
              <a:spcBef>
                <a:spcPts val="0"/>
              </a:spcBef>
              <a:spcAft>
                <a:spcPts val="0"/>
              </a:spcAft>
              <a:buClr>
                <a:schemeClr val="dk1"/>
              </a:buClr>
              <a:buSzPts val="1200"/>
              <a:buChar char="●"/>
              <a:defRPr sz="1200">
                <a:solidFill>
                  <a:schemeClr val="dk1"/>
                </a:solidFill>
              </a:defRPr>
            </a:lvl7pPr>
            <a:lvl8pPr indent="-304800" lvl="7" marL="3657600" algn="l">
              <a:lnSpc>
                <a:spcPct val="100000"/>
              </a:lnSpc>
              <a:spcBef>
                <a:spcPts val="0"/>
              </a:spcBef>
              <a:spcAft>
                <a:spcPts val="0"/>
              </a:spcAft>
              <a:buClr>
                <a:schemeClr val="dk1"/>
              </a:buClr>
              <a:buSzPts val="1200"/>
              <a:buChar char="○"/>
              <a:defRPr sz="1200">
                <a:solidFill>
                  <a:schemeClr val="dk1"/>
                </a:solidFill>
              </a:defRPr>
            </a:lvl8pPr>
            <a:lvl9pPr indent="-304800" lvl="8" marL="4114800" algn="l">
              <a:lnSpc>
                <a:spcPct val="100000"/>
              </a:lnSpc>
              <a:spcBef>
                <a:spcPts val="0"/>
              </a:spcBef>
              <a:spcAft>
                <a:spcPts val="0"/>
              </a:spcAft>
              <a:buClr>
                <a:schemeClr val="dk1"/>
              </a:buClr>
              <a:buSzPts val="1200"/>
              <a:buChar char="■"/>
              <a:defRPr sz="1200">
                <a:solidFill>
                  <a:schemeClr val="dk1"/>
                </a:solidFill>
              </a:defRPr>
            </a:lvl9pPr>
          </a:lstStyle>
          <a:p/>
        </p:txBody>
      </p:sp>
      <p:sp>
        <p:nvSpPr>
          <p:cNvPr id="133" name="Google Shape;133;p73"/>
          <p:cNvSpPr/>
          <p:nvPr>
            <p:ph idx="2" type="pic"/>
          </p:nvPr>
        </p:nvSpPr>
        <p:spPr>
          <a:xfrm>
            <a:off x="5714900" y="-75"/>
            <a:ext cx="3429000" cy="5143500"/>
          </a:xfrm>
          <a:prstGeom prst="rect">
            <a:avLst/>
          </a:prstGeom>
          <a:noFill/>
          <a:ln>
            <a:noFill/>
          </a:ln>
        </p:spPr>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2">
  <p:cSld name="CUSTOM_1_1">
    <p:bg>
      <p:bgPr>
        <a:solidFill>
          <a:schemeClr val="lt1"/>
        </a:solidFill>
      </p:bgPr>
    </p:bg>
    <p:spTree>
      <p:nvGrpSpPr>
        <p:cNvPr id="134" name="Shape 134"/>
        <p:cNvGrpSpPr/>
        <p:nvPr/>
      </p:nvGrpSpPr>
      <p:grpSpPr>
        <a:xfrm>
          <a:off x="0" y="0"/>
          <a:ext cx="0" cy="0"/>
          <a:chOff x="0" y="0"/>
          <a:chExt cx="0" cy="0"/>
        </a:xfrm>
      </p:grpSpPr>
      <p:pic>
        <p:nvPicPr>
          <p:cNvPr id="135" name="Google Shape;135;p74"/>
          <p:cNvPicPr preferRelativeResize="0"/>
          <p:nvPr/>
        </p:nvPicPr>
        <p:blipFill rotWithShape="1">
          <a:blip r:embed="rId2">
            <a:alphaModFix/>
          </a:blip>
          <a:srcRect b="-108521" l="-235242" r="44458" t="44962"/>
          <a:stretch/>
        </p:blipFill>
        <p:spPr>
          <a:xfrm rot="10800000">
            <a:off x="-10150" y="0"/>
            <a:ext cx="9154150" cy="5148375"/>
          </a:xfrm>
          <a:prstGeom prst="rect">
            <a:avLst/>
          </a:prstGeom>
          <a:noFill/>
          <a:ln>
            <a:noFill/>
          </a:ln>
        </p:spPr>
      </p:pic>
      <p:pic>
        <p:nvPicPr>
          <p:cNvPr id="136" name="Google Shape;136;p74"/>
          <p:cNvPicPr preferRelativeResize="0"/>
          <p:nvPr/>
        </p:nvPicPr>
        <p:blipFill rotWithShape="1">
          <a:blip r:embed="rId2">
            <a:alphaModFix/>
          </a:blip>
          <a:srcRect b="-108521" l="-235242" r="44458" t="44962"/>
          <a:stretch/>
        </p:blipFill>
        <p:spPr>
          <a:xfrm flipH="1" rot="10800000">
            <a:off x="-4572" y="-2437"/>
            <a:ext cx="9153145" cy="5148375"/>
          </a:xfrm>
          <a:prstGeom prst="rect">
            <a:avLst/>
          </a:prstGeom>
          <a:noFill/>
          <a:ln>
            <a:noFill/>
          </a:ln>
        </p:spPr>
      </p:pic>
      <p:sp>
        <p:nvSpPr>
          <p:cNvPr id="137" name="Google Shape;137;p74"/>
          <p:cNvSpPr txBox="1"/>
          <p:nvPr>
            <p:ph type="title"/>
          </p:nvPr>
        </p:nvSpPr>
        <p:spPr>
          <a:xfrm>
            <a:off x="715100" y="535000"/>
            <a:ext cx="7713900" cy="548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dk1"/>
              </a:buClr>
              <a:buSzPts val="2500"/>
              <a:buNone/>
              <a:defRPr sz="2500">
                <a:solidFill>
                  <a:schemeClr val="dk1"/>
                </a:solidFill>
              </a:defRPr>
            </a:lvl1pPr>
            <a:lvl2pPr lvl="1" algn="l">
              <a:lnSpc>
                <a:spcPct val="100000"/>
              </a:lnSpc>
              <a:spcBef>
                <a:spcPts val="0"/>
              </a:spcBef>
              <a:spcAft>
                <a:spcPts val="0"/>
              </a:spcAft>
              <a:buClr>
                <a:schemeClr val="dk1"/>
              </a:buClr>
              <a:buSzPts val="2500"/>
              <a:buNone/>
              <a:defRPr sz="2500">
                <a:solidFill>
                  <a:schemeClr val="dk1"/>
                </a:solidFill>
              </a:defRPr>
            </a:lvl2pPr>
            <a:lvl3pPr lvl="2" algn="l">
              <a:lnSpc>
                <a:spcPct val="100000"/>
              </a:lnSpc>
              <a:spcBef>
                <a:spcPts val="0"/>
              </a:spcBef>
              <a:spcAft>
                <a:spcPts val="0"/>
              </a:spcAft>
              <a:buClr>
                <a:schemeClr val="dk1"/>
              </a:buClr>
              <a:buSzPts val="2500"/>
              <a:buNone/>
              <a:defRPr sz="2500">
                <a:solidFill>
                  <a:schemeClr val="dk1"/>
                </a:solidFill>
              </a:defRPr>
            </a:lvl3pPr>
            <a:lvl4pPr lvl="3" algn="l">
              <a:lnSpc>
                <a:spcPct val="100000"/>
              </a:lnSpc>
              <a:spcBef>
                <a:spcPts val="0"/>
              </a:spcBef>
              <a:spcAft>
                <a:spcPts val="0"/>
              </a:spcAft>
              <a:buClr>
                <a:schemeClr val="dk1"/>
              </a:buClr>
              <a:buSzPts val="2500"/>
              <a:buNone/>
              <a:defRPr sz="2500">
                <a:solidFill>
                  <a:schemeClr val="dk1"/>
                </a:solidFill>
              </a:defRPr>
            </a:lvl4pPr>
            <a:lvl5pPr lvl="4" algn="l">
              <a:lnSpc>
                <a:spcPct val="100000"/>
              </a:lnSpc>
              <a:spcBef>
                <a:spcPts val="0"/>
              </a:spcBef>
              <a:spcAft>
                <a:spcPts val="0"/>
              </a:spcAft>
              <a:buClr>
                <a:schemeClr val="dk1"/>
              </a:buClr>
              <a:buSzPts val="2500"/>
              <a:buNone/>
              <a:defRPr sz="2500">
                <a:solidFill>
                  <a:schemeClr val="dk1"/>
                </a:solidFill>
              </a:defRPr>
            </a:lvl5pPr>
            <a:lvl6pPr lvl="5" algn="l">
              <a:lnSpc>
                <a:spcPct val="100000"/>
              </a:lnSpc>
              <a:spcBef>
                <a:spcPts val="0"/>
              </a:spcBef>
              <a:spcAft>
                <a:spcPts val="0"/>
              </a:spcAft>
              <a:buClr>
                <a:schemeClr val="dk1"/>
              </a:buClr>
              <a:buSzPts val="2500"/>
              <a:buNone/>
              <a:defRPr sz="2500">
                <a:solidFill>
                  <a:schemeClr val="dk1"/>
                </a:solidFill>
              </a:defRPr>
            </a:lvl6pPr>
            <a:lvl7pPr lvl="6" algn="l">
              <a:lnSpc>
                <a:spcPct val="100000"/>
              </a:lnSpc>
              <a:spcBef>
                <a:spcPts val="0"/>
              </a:spcBef>
              <a:spcAft>
                <a:spcPts val="0"/>
              </a:spcAft>
              <a:buClr>
                <a:schemeClr val="dk1"/>
              </a:buClr>
              <a:buSzPts val="2500"/>
              <a:buNone/>
              <a:defRPr sz="2500">
                <a:solidFill>
                  <a:schemeClr val="dk1"/>
                </a:solidFill>
              </a:defRPr>
            </a:lvl7pPr>
            <a:lvl8pPr lvl="7" algn="l">
              <a:lnSpc>
                <a:spcPct val="100000"/>
              </a:lnSpc>
              <a:spcBef>
                <a:spcPts val="0"/>
              </a:spcBef>
              <a:spcAft>
                <a:spcPts val="0"/>
              </a:spcAft>
              <a:buClr>
                <a:schemeClr val="dk1"/>
              </a:buClr>
              <a:buSzPts val="2500"/>
              <a:buNone/>
              <a:defRPr sz="2500">
                <a:solidFill>
                  <a:schemeClr val="dk1"/>
                </a:solidFill>
              </a:defRPr>
            </a:lvl8pPr>
            <a:lvl9pPr lvl="8" algn="l">
              <a:lnSpc>
                <a:spcPct val="100000"/>
              </a:lnSpc>
              <a:spcBef>
                <a:spcPts val="0"/>
              </a:spcBef>
              <a:spcAft>
                <a:spcPts val="0"/>
              </a:spcAft>
              <a:buClr>
                <a:schemeClr val="dk1"/>
              </a:buClr>
              <a:buSzPts val="2500"/>
              <a:buNone/>
              <a:defRPr sz="2500">
                <a:solidFill>
                  <a:schemeClr val="dk1"/>
                </a:solidFill>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lt1"/>
        </a:solidFill>
      </p:bgPr>
    </p:bg>
    <p:spTree>
      <p:nvGrpSpPr>
        <p:cNvPr id="138" name="Shape 138"/>
        <p:cNvGrpSpPr/>
        <p:nvPr/>
      </p:nvGrpSpPr>
      <p:grpSpPr>
        <a:xfrm>
          <a:off x="0" y="0"/>
          <a:ext cx="0" cy="0"/>
          <a:chOff x="0" y="0"/>
          <a:chExt cx="0" cy="0"/>
        </a:xfrm>
      </p:grpSpPr>
      <p:pic>
        <p:nvPicPr>
          <p:cNvPr id="139" name="Google Shape;139;p75"/>
          <p:cNvPicPr preferRelativeResize="0"/>
          <p:nvPr/>
        </p:nvPicPr>
        <p:blipFill rotWithShape="1">
          <a:blip r:embed="rId2">
            <a:alphaModFix/>
          </a:blip>
          <a:srcRect b="-6811" l="-55210" r="55209" t="50562"/>
          <a:stretch/>
        </p:blipFill>
        <p:spPr>
          <a:xfrm flipH="1">
            <a:off x="0" y="0"/>
            <a:ext cx="9144000" cy="5143500"/>
          </a:xfrm>
          <a:prstGeom prst="rect">
            <a:avLst/>
          </a:prstGeom>
          <a:noFill/>
          <a:ln>
            <a:noFill/>
          </a:ln>
        </p:spPr>
      </p:pic>
      <p:pic>
        <p:nvPicPr>
          <p:cNvPr id="140" name="Google Shape;140;p75"/>
          <p:cNvPicPr preferRelativeResize="0"/>
          <p:nvPr/>
        </p:nvPicPr>
        <p:blipFill rotWithShape="1">
          <a:blip r:embed="rId2">
            <a:alphaModFix/>
          </a:blip>
          <a:srcRect b="-6811" l="-55210" r="55209" t="50562"/>
          <a:stretch/>
        </p:blipFill>
        <p:spPr>
          <a:xfrm flipH="1" rot="10800000">
            <a:off x="0" y="0"/>
            <a:ext cx="9144000" cy="5143500"/>
          </a:xfrm>
          <a:prstGeom prst="rect">
            <a:avLst/>
          </a:prstGeom>
          <a:noFill/>
          <a:ln>
            <a:noFill/>
          </a:ln>
        </p:spPr>
      </p:pic>
      <p:sp>
        <p:nvSpPr>
          <p:cNvPr id="141" name="Google Shape;141;p75"/>
          <p:cNvSpPr txBox="1"/>
          <p:nvPr>
            <p:ph hasCustomPrompt="1" type="title"/>
          </p:nvPr>
        </p:nvSpPr>
        <p:spPr>
          <a:xfrm>
            <a:off x="715100" y="3068600"/>
            <a:ext cx="7713900" cy="15399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9600"/>
              <a:buNone/>
              <a:defRPr sz="9000"/>
            </a:lvl1pPr>
            <a:lvl2pPr lvl="1" algn="ctr">
              <a:lnSpc>
                <a:spcPct val="100000"/>
              </a:lnSpc>
              <a:spcBef>
                <a:spcPts val="0"/>
              </a:spcBef>
              <a:spcAft>
                <a:spcPts val="0"/>
              </a:spcAft>
              <a:buSzPts val="9600"/>
              <a:buNone/>
              <a:defRPr sz="9600"/>
            </a:lvl2pPr>
            <a:lvl3pPr lvl="2" algn="ctr">
              <a:lnSpc>
                <a:spcPct val="100000"/>
              </a:lnSpc>
              <a:spcBef>
                <a:spcPts val="0"/>
              </a:spcBef>
              <a:spcAft>
                <a:spcPts val="0"/>
              </a:spcAft>
              <a:buSzPts val="9600"/>
              <a:buNone/>
              <a:defRPr sz="9600"/>
            </a:lvl3pPr>
            <a:lvl4pPr lvl="3" algn="ctr">
              <a:lnSpc>
                <a:spcPct val="100000"/>
              </a:lnSpc>
              <a:spcBef>
                <a:spcPts val="0"/>
              </a:spcBef>
              <a:spcAft>
                <a:spcPts val="0"/>
              </a:spcAft>
              <a:buSzPts val="9600"/>
              <a:buNone/>
              <a:defRPr sz="9600"/>
            </a:lvl4pPr>
            <a:lvl5pPr lvl="4" algn="ctr">
              <a:lnSpc>
                <a:spcPct val="100000"/>
              </a:lnSpc>
              <a:spcBef>
                <a:spcPts val="0"/>
              </a:spcBef>
              <a:spcAft>
                <a:spcPts val="0"/>
              </a:spcAft>
              <a:buSzPts val="9600"/>
              <a:buNone/>
              <a:defRPr sz="9600"/>
            </a:lvl5pPr>
            <a:lvl6pPr lvl="5" algn="ctr">
              <a:lnSpc>
                <a:spcPct val="100000"/>
              </a:lnSpc>
              <a:spcBef>
                <a:spcPts val="0"/>
              </a:spcBef>
              <a:spcAft>
                <a:spcPts val="0"/>
              </a:spcAft>
              <a:buSzPts val="9600"/>
              <a:buNone/>
              <a:defRPr sz="9600"/>
            </a:lvl6pPr>
            <a:lvl7pPr lvl="6" algn="ctr">
              <a:lnSpc>
                <a:spcPct val="100000"/>
              </a:lnSpc>
              <a:spcBef>
                <a:spcPts val="0"/>
              </a:spcBef>
              <a:spcAft>
                <a:spcPts val="0"/>
              </a:spcAft>
              <a:buSzPts val="9600"/>
              <a:buNone/>
              <a:defRPr sz="9600"/>
            </a:lvl7pPr>
            <a:lvl8pPr lvl="7" algn="ctr">
              <a:lnSpc>
                <a:spcPct val="100000"/>
              </a:lnSpc>
              <a:spcBef>
                <a:spcPts val="0"/>
              </a:spcBef>
              <a:spcAft>
                <a:spcPts val="0"/>
              </a:spcAft>
              <a:buSzPts val="9600"/>
              <a:buNone/>
              <a:defRPr sz="9600"/>
            </a:lvl8pPr>
            <a:lvl9pPr lvl="8" algn="ctr">
              <a:lnSpc>
                <a:spcPct val="100000"/>
              </a:lnSpc>
              <a:spcBef>
                <a:spcPts val="0"/>
              </a:spcBef>
              <a:spcAft>
                <a:spcPts val="0"/>
              </a:spcAft>
              <a:buSzPts val="9600"/>
              <a:buNone/>
              <a:defRPr sz="9600"/>
            </a:lvl9pPr>
          </a:lstStyle>
          <a:p>
            <a:r>
              <a:t>xx%</a:t>
            </a:r>
          </a:p>
        </p:txBody>
      </p:sp>
      <p:sp>
        <p:nvSpPr>
          <p:cNvPr id="142" name="Google Shape;142;p75"/>
          <p:cNvSpPr txBox="1"/>
          <p:nvPr>
            <p:ph idx="1" type="subTitle"/>
          </p:nvPr>
        </p:nvSpPr>
        <p:spPr>
          <a:xfrm>
            <a:off x="4572000" y="535000"/>
            <a:ext cx="3856800" cy="3882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600"/>
              <a:buNone/>
              <a:defRPr sz="1400"/>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mbers and text">
  <p:cSld name="BLANK_1_1_1_1_1_1">
    <p:bg>
      <p:bgPr>
        <a:solidFill>
          <a:schemeClr val="lt1"/>
        </a:solidFill>
      </p:bgPr>
    </p:bg>
    <p:spTree>
      <p:nvGrpSpPr>
        <p:cNvPr id="143" name="Shape 143"/>
        <p:cNvGrpSpPr/>
        <p:nvPr/>
      </p:nvGrpSpPr>
      <p:grpSpPr>
        <a:xfrm>
          <a:off x="0" y="0"/>
          <a:ext cx="0" cy="0"/>
          <a:chOff x="0" y="0"/>
          <a:chExt cx="0" cy="0"/>
        </a:xfrm>
      </p:grpSpPr>
      <p:pic>
        <p:nvPicPr>
          <p:cNvPr id="144" name="Google Shape;144;p76"/>
          <p:cNvPicPr preferRelativeResize="0"/>
          <p:nvPr/>
        </p:nvPicPr>
        <p:blipFill rotWithShape="1">
          <a:blip r:embed="rId2">
            <a:alphaModFix/>
          </a:blip>
          <a:srcRect b="-5849" l="-50000" r="50000" t="49600"/>
          <a:stretch/>
        </p:blipFill>
        <p:spPr>
          <a:xfrm>
            <a:off x="0" y="0"/>
            <a:ext cx="9144000" cy="5143500"/>
          </a:xfrm>
          <a:prstGeom prst="rect">
            <a:avLst/>
          </a:prstGeom>
          <a:noFill/>
          <a:ln>
            <a:noFill/>
          </a:ln>
        </p:spPr>
      </p:pic>
      <p:sp>
        <p:nvSpPr>
          <p:cNvPr id="145" name="Google Shape;145;p76"/>
          <p:cNvSpPr txBox="1"/>
          <p:nvPr>
            <p:ph type="title"/>
          </p:nvPr>
        </p:nvSpPr>
        <p:spPr>
          <a:xfrm>
            <a:off x="715100" y="983000"/>
            <a:ext cx="7713900" cy="9519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6200"/>
              <a:buNone/>
              <a:defRPr sz="5000"/>
            </a:lvl1pPr>
            <a:lvl2pPr lvl="1" algn="ctr">
              <a:lnSpc>
                <a:spcPct val="100000"/>
              </a:lnSpc>
              <a:spcBef>
                <a:spcPts val="0"/>
              </a:spcBef>
              <a:spcAft>
                <a:spcPts val="0"/>
              </a:spcAft>
              <a:buSzPts val="6200"/>
              <a:buNone/>
              <a:defRPr sz="6200"/>
            </a:lvl2pPr>
            <a:lvl3pPr lvl="2" algn="ctr">
              <a:lnSpc>
                <a:spcPct val="100000"/>
              </a:lnSpc>
              <a:spcBef>
                <a:spcPts val="0"/>
              </a:spcBef>
              <a:spcAft>
                <a:spcPts val="0"/>
              </a:spcAft>
              <a:buSzPts val="6200"/>
              <a:buNone/>
              <a:defRPr sz="6200"/>
            </a:lvl3pPr>
            <a:lvl4pPr lvl="3" algn="ctr">
              <a:lnSpc>
                <a:spcPct val="100000"/>
              </a:lnSpc>
              <a:spcBef>
                <a:spcPts val="0"/>
              </a:spcBef>
              <a:spcAft>
                <a:spcPts val="0"/>
              </a:spcAft>
              <a:buSzPts val="6200"/>
              <a:buNone/>
              <a:defRPr sz="6200"/>
            </a:lvl4pPr>
            <a:lvl5pPr lvl="4" algn="ctr">
              <a:lnSpc>
                <a:spcPct val="100000"/>
              </a:lnSpc>
              <a:spcBef>
                <a:spcPts val="0"/>
              </a:spcBef>
              <a:spcAft>
                <a:spcPts val="0"/>
              </a:spcAft>
              <a:buSzPts val="6200"/>
              <a:buNone/>
              <a:defRPr sz="6200"/>
            </a:lvl5pPr>
            <a:lvl6pPr lvl="5" algn="ctr">
              <a:lnSpc>
                <a:spcPct val="100000"/>
              </a:lnSpc>
              <a:spcBef>
                <a:spcPts val="0"/>
              </a:spcBef>
              <a:spcAft>
                <a:spcPts val="0"/>
              </a:spcAft>
              <a:buSzPts val="6200"/>
              <a:buNone/>
              <a:defRPr sz="6200"/>
            </a:lvl6pPr>
            <a:lvl7pPr lvl="6" algn="ctr">
              <a:lnSpc>
                <a:spcPct val="100000"/>
              </a:lnSpc>
              <a:spcBef>
                <a:spcPts val="0"/>
              </a:spcBef>
              <a:spcAft>
                <a:spcPts val="0"/>
              </a:spcAft>
              <a:buSzPts val="6200"/>
              <a:buNone/>
              <a:defRPr sz="6200"/>
            </a:lvl7pPr>
            <a:lvl8pPr lvl="7" algn="ctr">
              <a:lnSpc>
                <a:spcPct val="100000"/>
              </a:lnSpc>
              <a:spcBef>
                <a:spcPts val="0"/>
              </a:spcBef>
              <a:spcAft>
                <a:spcPts val="0"/>
              </a:spcAft>
              <a:buSzPts val="6200"/>
              <a:buNone/>
              <a:defRPr sz="6200"/>
            </a:lvl8pPr>
            <a:lvl9pPr lvl="8" algn="ctr">
              <a:lnSpc>
                <a:spcPct val="100000"/>
              </a:lnSpc>
              <a:spcBef>
                <a:spcPts val="0"/>
              </a:spcBef>
              <a:spcAft>
                <a:spcPts val="0"/>
              </a:spcAft>
              <a:buSzPts val="6200"/>
              <a:buNone/>
              <a:defRPr sz="6200"/>
            </a:lvl9pPr>
          </a:lstStyle>
          <a:p/>
        </p:txBody>
      </p:sp>
      <p:sp>
        <p:nvSpPr>
          <p:cNvPr id="146" name="Google Shape;146;p76"/>
          <p:cNvSpPr txBox="1"/>
          <p:nvPr>
            <p:ph idx="1" type="subTitle"/>
          </p:nvPr>
        </p:nvSpPr>
        <p:spPr>
          <a:xfrm>
            <a:off x="715100" y="1858700"/>
            <a:ext cx="7713900" cy="605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
        <p:nvSpPr>
          <p:cNvPr id="147" name="Google Shape;147;p76"/>
          <p:cNvSpPr txBox="1"/>
          <p:nvPr>
            <p:ph idx="2" type="title"/>
          </p:nvPr>
        </p:nvSpPr>
        <p:spPr>
          <a:xfrm>
            <a:off x="715100" y="2921600"/>
            <a:ext cx="7713900" cy="9519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6200"/>
              <a:buNone/>
              <a:defRPr sz="5000"/>
            </a:lvl1pPr>
            <a:lvl2pPr lvl="1" algn="ctr">
              <a:lnSpc>
                <a:spcPct val="100000"/>
              </a:lnSpc>
              <a:spcBef>
                <a:spcPts val="0"/>
              </a:spcBef>
              <a:spcAft>
                <a:spcPts val="0"/>
              </a:spcAft>
              <a:buSzPts val="6200"/>
              <a:buNone/>
              <a:defRPr sz="6200"/>
            </a:lvl2pPr>
            <a:lvl3pPr lvl="2" algn="ctr">
              <a:lnSpc>
                <a:spcPct val="100000"/>
              </a:lnSpc>
              <a:spcBef>
                <a:spcPts val="0"/>
              </a:spcBef>
              <a:spcAft>
                <a:spcPts val="0"/>
              </a:spcAft>
              <a:buSzPts val="6200"/>
              <a:buNone/>
              <a:defRPr sz="6200"/>
            </a:lvl3pPr>
            <a:lvl4pPr lvl="3" algn="ctr">
              <a:lnSpc>
                <a:spcPct val="100000"/>
              </a:lnSpc>
              <a:spcBef>
                <a:spcPts val="0"/>
              </a:spcBef>
              <a:spcAft>
                <a:spcPts val="0"/>
              </a:spcAft>
              <a:buSzPts val="6200"/>
              <a:buNone/>
              <a:defRPr sz="6200"/>
            </a:lvl4pPr>
            <a:lvl5pPr lvl="4" algn="ctr">
              <a:lnSpc>
                <a:spcPct val="100000"/>
              </a:lnSpc>
              <a:spcBef>
                <a:spcPts val="0"/>
              </a:spcBef>
              <a:spcAft>
                <a:spcPts val="0"/>
              </a:spcAft>
              <a:buSzPts val="6200"/>
              <a:buNone/>
              <a:defRPr sz="6200"/>
            </a:lvl5pPr>
            <a:lvl6pPr lvl="5" algn="ctr">
              <a:lnSpc>
                <a:spcPct val="100000"/>
              </a:lnSpc>
              <a:spcBef>
                <a:spcPts val="0"/>
              </a:spcBef>
              <a:spcAft>
                <a:spcPts val="0"/>
              </a:spcAft>
              <a:buSzPts val="6200"/>
              <a:buNone/>
              <a:defRPr sz="6200"/>
            </a:lvl6pPr>
            <a:lvl7pPr lvl="6" algn="ctr">
              <a:lnSpc>
                <a:spcPct val="100000"/>
              </a:lnSpc>
              <a:spcBef>
                <a:spcPts val="0"/>
              </a:spcBef>
              <a:spcAft>
                <a:spcPts val="0"/>
              </a:spcAft>
              <a:buSzPts val="6200"/>
              <a:buNone/>
              <a:defRPr sz="6200"/>
            </a:lvl7pPr>
            <a:lvl8pPr lvl="7" algn="ctr">
              <a:lnSpc>
                <a:spcPct val="100000"/>
              </a:lnSpc>
              <a:spcBef>
                <a:spcPts val="0"/>
              </a:spcBef>
              <a:spcAft>
                <a:spcPts val="0"/>
              </a:spcAft>
              <a:buSzPts val="6200"/>
              <a:buNone/>
              <a:defRPr sz="6200"/>
            </a:lvl8pPr>
            <a:lvl9pPr lvl="8" algn="ctr">
              <a:lnSpc>
                <a:spcPct val="100000"/>
              </a:lnSpc>
              <a:spcBef>
                <a:spcPts val="0"/>
              </a:spcBef>
              <a:spcAft>
                <a:spcPts val="0"/>
              </a:spcAft>
              <a:buSzPts val="6200"/>
              <a:buNone/>
              <a:defRPr sz="6200"/>
            </a:lvl9pPr>
          </a:lstStyle>
          <a:p/>
        </p:txBody>
      </p:sp>
      <p:sp>
        <p:nvSpPr>
          <p:cNvPr id="148" name="Google Shape;148;p76"/>
          <p:cNvSpPr txBox="1"/>
          <p:nvPr>
            <p:ph idx="3" type="subTitle"/>
          </p:nvPr>
        </p:nvSpPr>
        <p:spPr>
          <a:xfrm>
            <a:off x="715100" y="3797300"/>
            <a:ext cx="7713900" cy="605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400"/>
              <a:buNone/>
              <a:defRPr sz="1400"/>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mbers and text 1">
  <p:cSld name="BLANK_1_1_1_1_1_1_3">
    <p:bg>
      <p:bgPr>
        <a:solidFill>
          <a:schemeClr val="lt1"/>
        </a:solidFill>
      </p:bgPr>
    </p:bg>
    <p:spTree>
      <p:nvGrpSpPr>
        <p:cNvPr id="149" name="Shape 149"/>
        <p:cNvGrpSpPr/>
        <p:nvPr/>
      </p:nvGrpSpPr>
      <p:grpSpPr>
        <a:xfrm>
          <a:off x="0" y="0"/>
          <a:ext cx="0" cy="0"/>
          <a:chOff x="0" y="0"/>
          <a:chExt cx="0" cy="0"/>
        </a:xfrm>
      </p:grpSpPr>
      <p:pic>
        <p:nvPicPr>
          <p:cNvPr id="150" name="Google Shape;150;p77"/>
          <p:cNvPicPr preferRelativeResize="0"/>
          <p:nvPr/>
        </p:nvPicPr>
        <p:blipFill rotWithShape="1">
          <a:blip r:embed="rId2">
            <a:alphaModFix/>
          </a:blip>
          <a:srcRect b="-108521" l="-235242" r="44458" t="44962"/>
          <a:stretch/>
        </p:blipFill>
        <p:spPr>
          <a:xfrm rot="10800000">
            <a:off x="-10150" y="0"/>
            <a:ext cx="9154150" cy="5148375"/>
          </a:xfrm>
          <a:prstGeom prst="rect">
            <a:avLst/>
          </a:prstGeom>
          <a:noFill/>
          <a:ln>
            <a:noFill/>
          </a:ln>
        </p:spPr>
      </p:pic>
      <p:sp>
        <p:nvSpPr>
          <p:cNvPr id="151" name="Google Shape;151;p77"/>
          <p:cNvSpPr txBox="1"/>
          <p:nvPr>
            <p:ph type="title"/>
          </p:nvPr>
        </p:nvSpPr>
        <p:spPr>
          <a:xfrm>
            <a:off x="715100" y="535000"/>
            <a:ext cx="7713900" cy="548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dk1"/>
              </a:buClr>
              <a:buSzPts val="3000"/>
              <a:buNone/>
              <a:defRPr>
                <a:solidFill>
                  <a:schemeClr val="dk1"/>
                </a:solidFill>
              </a:defRPr>
            </a:lvl1pPr>
            <a:lvl2pPr lvl="1" algn="l">
              <a:lnSpc>
                <a:spcPct val="100000"/>
              </a:lnSpc>
              <a:spcBef>
                <a:spcPts val="0"/>
              </a:spcBef>
              <a:spcAft>
                <a:spcPts val="0"/>
              </a:spcAft>
              <a:buClr>
                <a:schemeClr val="dk1"/>
              </a:buClr>
              <a:buSzPts val="3000"/>
              <a:buNone/>
              <a:defRPr sz="3000">
                <a:solidFill>
                  <a:schemeClr val="dk1"/>
                </a:solidFill>
              </a:defRPr>
            </a:lvl2pPr>
            <a:lvl3pPr lvl="2" algn="l">
              <a:lnSpc>
                <a:spcPct val="100000"/>
              </a:lnSpc>
              <a:spcBef>
                <a:spcPts val="0"/>
              </a:spcBef>
              <a:spcAft>
                <a:spcPts val="0"/>
              </a:spcAft>
              <a:buClr>
                <a:schemeClr val="dk1"/>
              </a:buClr>
              <a:buSzPts val="3000"/>
              <a:buNone/>
              <a:defRPr sz="3000">
                <a:solidFill>
                  <a:schemeClr val="dk1"/>
                </a:solidFill>
              </a:defRPr>
            </a:lvl3pPr>
            <a:lvl4pPr lvl="3" algn="l">
              <a:lnSpc>
                <a:spcPct val="100000"/>
              </a:lnSpc>
              <a:spcBef>
                <a:spcPts val="0"/>
              </a:spcBef>
              <a:spcAft>
                <a:spcPts val="0"/>
              </a:spcAft>
              <a:buClr>
                <a:schemeClr val="dk1"/>
              </a:buClr>
              <a:buSzPts val="3000"/>
              <a:buNone/>
              <a:defRPr sz="3000">
                <a:solidFill>
                  <a:schemeClr val="dk1"/>
                </a:solidFill>
              </a:defRPr>
            </a:lvl4pPr>
            <a:lvl5pPr lvl="4" algn="l">
              <a:lnSpc>
                <a:spcPct val="100000"/>
              </a:lnSpc>
              <a:spcBef>
                <a:spcPts val="0"/>
              </a:spcBef>
              <a:spcAft>
                <a:spcPts val="0"/>
              </a:spcAft>
              <a:buClr>
                <a:schemeClr val="dk1"/>
              </a:buClr>
              <a:buSzPts val="3000"/>
              <a:buNone/>
              <a:defRPr sz="3000">
                <a:solidFill>
                  <a:schemeClr val="dk1"/>
                </a:solidFill>
              </a:defRPr>
            </a:lvl5pPr>
            <a:lvl6pPr lvl="5" algn="l">
              <a:lnSpc>
                <a:spcPct val="100000"/>
              </a:lnSpc>
              <a:spcBef>
                <a:spcPts val="0"/>
              </a:spcBef>
              <a:spcAft>
                <a:spcPts val="0"/>
              </a:spcAft>
              <a:buClr>
                <a:schemeClr val="dk1"/>
              </a:buClr>
              <a:buSzPts val="3000"/>
              <a:buNone/>
              <a:defRPr sz="3000">
                <a:solidFill>
                  <a:schemeClr val="dk1"/>
                </a:solidFill>
              </a:defRPr>
            </a:lvl6pPr>
            <a:lvl7pPr lvl="6" algn="l">
              <a:lnSpc>
                <a:spcPct val="100000"/>
              </a:lnSpc>
              <a:spcBef>
                <a:spcPts val="0"/>
              </a:spcBef>
              <a:spcAft>
                <a:spcPts val="0"/>
              </a:spcAft>
              <a:buClr>
                <a:schemeClr val="dk1"/>
              </a:buClr>
              <a:buSzPts val="3000"/>
              <a:buNone/>
              <a:defRPr sz="3000">
                <a:solidFill>
                  <a:schemeClr val="dk1"/>
                </a:solidFill>
              </a:defRPr>
            </a:lvl7pPr>
            <a:lvl8pPr lvl="7" algn="l">
              <a:lnSpc>
                <a:spcPct val="100000"/>
              </a:lnSpc>
              <a:spcBef>
                <a:spcPts val="0"/>
              </a:spcBef>
              <a:spcAft>
                <a:spcPts val="0"/>
              </a:spcAft>
              <a:buClr>
                <a:schemeClr val="dk1"/>
              </a:buClr>
              <a:buSzPts val="3000"/>
              <a:buNone/>
              <a:defRPr sz="3000">
                <a:solidFill>
                  <a:schemeClr val="dk1"/>
                </a:solidFill>
              </a:defRPr>
            </a:lvl8pPr>
            <a:lvl9pPr lvl="8" algn="l">
              <a:lnSpc>
                <a:spcPct val="100000"/>
              </a:lnSpc>
              <a:spcBef>
                <a:spcPts val="0"/>
              </a:spcBef>
              <a:spcAft>
                <a:spcPts val="0"/>
              </a:spcAft>
              <a:buClr>
                <a:schemeClr val="dk1"/>
              </a:buClr>
              <a:buSzPts val="3000"/>
              <a:buNone/>
              <a:defRPr sz="3000">
                <a:solidFill>
                  <a:schemeClr val="dk1"/>
                </a:solidFill>
              </a:defRPr>
            </a:lvl9pPr>
          </a:lstStyle>
          <a:p/>
        </p:txBody>
      </p:sp>
      <p:sp>
        <p:nvSpPr>
          <p:cNvPr id="152" name="Google Shape;152;p77"/>
          <p:cNvSpPr txBox="1"/>
          <p:nvPr>
            <p:ph idx="2" type="title"/>
          </p:nvPr>
        </p:nvSpPr>
        <p:spPr>
          <a:xfrm>
            <a:off x="715100" y="2532350"/>
            <a:ext cx="3780600" cy="4560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000"/>
              <a:buNone/>
              <a:defRPr sz="1800">
                <a:solidFill>
                  <a:schemeClr val="lt2"/>
                </a:solidFill>
              </a:defRPr>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sp>
        <p:nvSpPr>
          <p:cNvPr id="153" name="Google Shape;153;p77"/>
          <p:cNvSpPr txBox="1"/>
          <p:nvPr>
            <p:ph idx="1" type="subTitle"/>
          </p:nvPr>
        </p:nvSpPr>
        <p:spPr>
          <a:xfrm>
            <a:off x="715100" y="3291950"/>
            <a:ext cx="3780600" cy="899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
        <p:nvSpPr>
          <p:cNvPr id="154" name="Google Shape;154;p77"/>
          <p:cNvSpPr txBox="1"/>
          <p:nvPr>
            <p:ph idx="3" type="subTitle"/>
          </p:nvPr>
        </p:nvSpPr>
        <p:spPr>
          <a:xfrm>
            <a:off x="715100" y="2912150"/>
            <a:ext cx="3780600" cy="4560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dk1"/>
              </a:buClr>
              <a:buSzPts val="2400"/>
              <a:buFont typeface="Alexandria Medium"/>
              <a:buNone/>
              <a:defRPr sz="1800">
                <a:solidFill>
                  <a:schemeClr val="dk1"/>
                </a:solidFill>
                <a:latin typeface="Alexandria Medium"/>
                <a:ea typeface="Alexandria Medium"/>
                <a:cs typeface="Alexandria Medium"/>
                <a:sym typeface="Alexandria Medium"/>
              </a:defRPr>
            </a:lvl1pPr>
            <a:lvl2pPr lvl="1"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2pPr>
            <a:lvl3pPr lvl="2"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3pPr>
            <a:lvl4pPr lvl="3"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4pPr>
            <a:lvl5pPr lvl="4"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5pPr>
            <a:lvl6pPr lvl="5"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6pPr>
            <a:lvl7pPr lvl="6"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7pPr>
            <a:lvl8pPr lvl="7"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8pPr>
            <a:lvl9pPr lvl="8"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9pPr>
          </a:lstStyle>
          <a:p/>
        </p:txBody>
      </p:sp>
      <p:sp>
        <p:nvSpPr>
          <p:cNvPr id="155" name="Google Shape;155;p77"/>
          <p:cNvSpPr txBox="1"/>
          <p:nvPr>
            <p:ph idx="4" type="subTitle"/>
          </p:nvPr>
        </p:nvSpPr>
        <p:spPr>
          <a:xfrm>
            <a:off x="4648300" y="3291950"/>
            <a:ext cx="3780600" cy="899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
        <p:nvSpPr>
          <p:cNvPr id="156" name="Google Shape;156;p77"/>
          <p:cNvSpPr txBox="1"/>
          <p:nvPr>
            <p:ph idx="5" type="subTitle"/>
          </p:nvPr>
        </p:nvSpPr>
        <p:spPr>
          <a:xfrm>
            <a:off x="4648300" y="2912150"/>
            <a:ext cx="3780600" cy="4560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dk1"/>
              </a:buClr>
              <a:buSzPts val="2400"/>
              <a:buFont typeface="Alexandria Medium"/>
              <a:buNone/>
              <a:defRPr sz="1800">
                <a:solidFill>
                  <a:schemeClr val="dk1"/>
                </a:solidFill>
                <a:latin typeface="Alexandria Medium"/>
                <a:ea typeface="Alexandria Medium"/>
                <a:cs typeface="Alexandria Medium"/>
                <a:sym typeface="Alexandria Medium"/>
              </a:defRPr>
            </a:lvl1pPr>
            <a:lvl2pPr lvl="1"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2pPr>
            <a:lvl3pPr lvl="2"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3pPr>
            <a:lvl4pPr lvl="3"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4pPr>
            <a:lvl5pPr lvl="4"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5pPr>
            <a:lvl6pPr lvl="5"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6pPr>
            <a:lvl7pPr lvl="6"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7pPr>
            <a:lvl8pPr lvl="7"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8pPr>
            <a:lvl9pPr lvl="8"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9pPr>
          </a:lstStyle>
          <a:p/>
        </p:txBody>
      </p:sp>
      <p:sp>
        <p:nvSpPr>
          <p:cNvPr id="157" name="Google Shape;157;p77"/>
          <p:cNvSpPr txBox="1"/>
          <p:nvPr>
            <p:ph idx="6" type="title"/>
          </p:nvPr>
        </p:nvSpPr>
        <p:spPr>
          <a:xfrm>
            <a:off x="4648300" y="2532350"/>
            <a:ext cx="3780600" cy="4560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3000"/>
              <a:buNone/>
              <a:defRPr sz="1800">
                <a:solidFill>
                  <a:schemeClr val="lt2"/>
                </a:solidFill>
              </a:defRPr>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spTree>
  </p:cSld>
  <p:clrMapOvr>
    <a:masterClrMapping/>
  </p:clrMapOvr>
  <p:extLst>
    <p:ext uri="{DCECCB84-F9BA-43D5-87BE-67443E8EF086}">
      <p15:sldGuideLst>
        <p15:guide id="1" orient="horz" pos="1620">
          <p15:clr>
            <a:srgbClr val="E46962"/>
          </p15:clr>
        </p15:guide>
        <p15:guide id="2" pos="2880">
          <p15:clr>
            <a:srgbClr val="E46962"/>
          </p15:clr>
        </p15:guide>
      </p15:sldGuideLst>
    </p:ext>
  </p:extLst>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3">
  <p:cSld name="CUSTOM_1_1_1">
    <p:bg>
      <p:bgPr>
        <a:solidFill>
          <a:schemeClr val="lt1"/>
        </a:solidFill>
      </p:bgPr>
    </p:bg>
    <p:spTree>
      <p:nvGrpSpPr>
        <p:cNvPr id="158" name="Shape 158"/>
        <p:cNvGrpSpPr/>
        <p:nvPr/>
      </p:nvGrpSpPr>
      <p:grpSpPr>
        <a:xfrm>
          <a:off x="0" y="0"/>
          <a:ext cx="0" cy="0"/>
          <a:chOff x="0" y="0"/>
          <a:chExt cx="0" cy="0"/>
        </a:xfrm>
      </p:grpSpPr>
      <p:pic>
        <p:nvPicPr>
          <p:cNvPr id="159" name="Google Shape;159;p81"/>
          <p:cNvPicPr preferRelativeResize="0"/>
          <p:nvPr/>
        </p:nvPicPr>
        <p:blipFill rotWithShape="1">
          <a:blip r:embed="rId2">
            <a:alphaModFix/>
          </a:blip>
          <a:srcRect b="-11170" l="-6643" r="27548" t="-11183"/>
          <a:stretch/>
        </p:blipFill>
        <p:spPr>
          <a:xfrm>
            <a:off x="5819050" y="0"/>
            <a:ext cx="3324950" cy="5143500"/>
          </a:xfrm>
          <a:prstGeom prst="rect">
            <a:avLst/>
          </a:prstGeom>
          <a:noFill/>
          <a:ln>
            <a:noFill/>
          </a:ln>
        </p:spPr>
      </p:pic>
      <p:sp>
        <p:nvSpPr>
          <p:cNvPr id="160" name="Google Shape;160;p81"/>
          <p:cNvSpPr txBox="1"/>
          <p:nvPr>
            <p:ph type="title"/>
          </p:nvPr>
        </p:nvSpPr>
        <p:spPr>
          <a:xfrm>
            <a:off x="715100" y="535000"/>
            <a:ext cx="7713900" cy="548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dk1"/>
              </a:buClr>
              <a:buSzPts val="2500"/>
              <a:buNone/>
              <a:defRPr sz="2500">
                <a:solidFill>
                  <a:schemeClr val="dk1"/>
                </a:solidFill>
              </a:defRPr>
            </a:lvl1pPr>
            <a:lvl2pPr lvl="1" algn="l">
              <a:lnSpc>
                <a:spcPct val="100000"/>
              </a:lnSpc>
              <a:spcBef>
                <a:spcPts val="0"/>
              </a:spcBef>
              <a:spcAft>
                <a:spcPts val="0"/>
              </a:spcAft>
              <a:buClr>
                <a:schemeClr val="dk1"/>
              </a:buClr>
              <a:buSzPts val="2500"/>
              <a:buNone/>
              <a:defRPr sz="2500">
                <a:solidFill>
                  <a:schemeClr val="dk1"/>
                </a:solidFill>
              </a:defRPr>
            </a:lvl2pPr>
            <a:lvl3pPr lvl="2" algn="l">
              <a:lnSpc>
                <a:spcPct val="100000"/>
              </a:lnSpc>
              <a:spcBef>
                <a:spcPts val="0"/>
              </a:spcBef>
              <a:spcAft>
                <a:spcPts val="0"/>
              </a:spcAft>
              <a:buClr>
                <a:schemeClr val="dk1"/>
              </a:buClr>
              <a:buSzPts val="2500"/>
              <a:buNone/>
              <a:defRPr sz="2500">
                <a:solidFill>
                  <a:schemeClr val="dk1"/>
                </a:solidFill>
              </a:defRPr>
            </a:lvl3pPr>
            <a:lvl4pPr lvl="3" algn="l">
              <a:lnSpc>
                <a:spcPct val="100000"/>
              </a:lnSpc>
              <a:spcBef>
                <a:spcPts val="0"/>
              </a:spcBef>
              <a:spcAft>
                <a:spcPts val="0"/>
              </a:spcAft>
              <a:buClr>
                <a:schemeClr val="dk1"/>
              </a:buClr>
              <a:buSzPts val="2500"/>
              <a:buNone/>
              <a:defRPr sz="2500">
                <a:solidFill>
                  <a:schemeClr val="dk1"/>
                </a:solidFill>
              </a:defRPr>
            </a:lvl4pPr>
            <a:lvl5pPr lvl="4" algn="l">
              <a:lnSpc>
                <a:spcPct val="100000"/>
              </a:lnSpc>
              <a:spcBef>
                <a:spcPts val="0"/>
              </a:spcBef>
              <a:spcAft>
                <a:spcPts val="0"/>
              </a:spcAft>
              <a:buClr>
                <a:schemeClr val="dk1"/>
              </a:buClr>
              <a:buSzPts val="2500"/>
              <a:buNone/>
              <a:defRPr sz="2500">
                <a:solidFill>
                  <a:schemeClr val="dk1"/>
                </a:solidFill>
              </a:defRPr>
            </a:lvl5pPr>
            <a:lvl6pPr lvl="5" algn="l">
              <a:lnSpc>
                <a:spcPct val="100000"/>
              </a:lnSpc>
              <a:spcBef>
                <a:spcPts val="0"/>
              </a:spcBef>
              <a:spcAft>
                <a:spcPts val="0"/>
              </a:spcAft>
              <a:buClr>
                <a:schemeClr val="dk1"/>
              </a:buClr>
              <a:buSzPts val="2500"/>
              <a:buNone/>
              <a:defRPr sz="2500">
                <a:solidFill>
                  <a:schemeClr val="dk1"/>
                </a:solidFill>
              </a:defRPr>
            </a:lvl6pPr>
            <a:lvl7pPr lvl="6" algn="l">
              <a:lnSpc>
                <a:spcPct val="100000"/>
              </a:lnSpc>
              <a:spcBef>
                <a:spcPts val="0"/>
              </a:spcBef>
              <a:spcAft>
                <a:spcPts val="0"/>
              </a:spcAft>
              <a:buClr>
                <a:schemeClr val="dk1"/>
              </a:buClr>
              <a:buSzPts val="2500"/>
              <a:buNone/>
              <a:defRPr sz="2500">
                <a:solidFill>
                  <a:schemeClr val="dk1"/>
                </a:solidFill>
              </a:defRPr>
            </a:lvl7pPr>
            <a:lvl8pPr lvl="7" algn="l">
              <a:lnSpc>
                <a:spcPct val="100000"/>
              </a:lnSpc>
              <a:spcBef>
                <a:spcPts val="0"/>
              </a:spcBef>
              <a:spcAft>
                <a:spcPts val="0"/>
              </a:spcAft>
              <a:buClr>
                <a:schemeClr val="dk1"/>
              </a:buClr>
              <a:buSzPts val="2500"/>
              <a:buNone/>
              <a:defRPr sz="2500">
                <a:solidFill>
                  <a:schemeClr val="dk1"/>
                </a:solidFill>
              </a:defRPr>
            </a:lvl8pPr>
            <a:lvl9pPr lvl="8" algn="l">
              <a:lnSpc>
                <a:spcPct val="100000"/>
              </a:lnSpc>
              <a:spcBef>
                <a:spcPts val="0"/>
              </a:spcBef>
              <a:spcAft>
                <a:spcPts val="0"/>
              </a:spcAft>
              <a:buClr>
                <a:schemeClr val="dk1"/>
              </a:buClr>
              <a:buSzPts val="2500"/>
              <a:buNone/>
              <a:defRPr sz="2500">
                <a:solidFill>
                  <a:schemeClr val="dk1"/>
                </a:solidFill>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1">
  <p:cSld name="BLANK_1_1_1_2_1">
    <p:bg>
      <p:bgPr>
        <a:solidFill>
          <a:schemeClr val="lt1"/>
        </a:solidFill>
      </p:bgPr>
    </p:bg>
    <p:spTree>
      <p:nvGrpSpPr>
        <p:cNvPr id="161" name="Shape 161"/>
        <p:cNvGrpSpPr/>
        <p:nvPr/>
      </p:nvGrpSpPr>
      <p:grpSpPr>
        <a:xfrm>
          <a:off x="0" y="0"/>
          <a:ext cx="0" cy="0"/>
          <a:chOff x="0" y="0"/>
          <a:chExt cx="0" cy="0"/>
        </a:xfrm>
      </p:grpSpPr>
      <p:pic>
        <p:nvPicPr>
          <p:cNvPr id="162" name="Google Shape;162;p82"/>
          <p:cNvPicPr preferRelativeResize="0"/>
          <p:nvPr/>
        </p:nvPicPr>
        <p:blipFill rotWithShape="1">
          <a:blip r:embed="rId2">
            <a:alphaModFix/>
          </a:blip>
          <a:srcRect b="-5849" l="-50000" r="50000" t="49600"/>
          <a:stretch/>
        </p:blipFill>
        <p:spPr>
          <a:xfrm>
            <a:off x="0" y="0"/>
            <a:ext cx="9144000" cy="5143500"/>
          </a:xfrm>
          <a:prstGeom prst="rect">
            <a:avLst/>
          </a:prstGeom>
          <a:noFill/>
          <a:ln>
            <a:noFill/>
          </a:ln>
        </p:spPr>
      </p:pic>
      <p:sp>
        <p:nvSpPr>
          <p:cNvPr id="163" name="Google Shape;163;p82"/>
          <p:cNvSpPr txBox="1"/>
          <p:nvPr>
            <p:ph idx="1" type="subTitle"/>
          </p:nvPr>
        </p:nvSpPr>
        <p:spPr>
          <a:xfrm>
            <a:off x="715100" y="3758613"/>
            <a:ext cx="2131800" cy="548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
        <p:nvSpPr>
          <p:cNvPr id="164" name="Google Shape;164;p82"/>
          <p:cNvSpPr txBox="1"/>
          <p:nvPr>
            <p:ph type="title"/>
          </p:nvPr>
        </p:nvSpPr>
        <p:spPr>
          <a:xfrm>
            <a:off x="715100" y="535000"/>
            <a:ext cx="7713900" cy="548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dk1"/>
              </a:buClr>
              <a:buSzPts val="2500"/>
              <a:buNone/>
              <a:defRPr sz="2500">
                <a:solidFill>
                  <a:schemeClr val="dk1"/>
                </a:solidFill>
              </a:defRPr>
            </a:lvl1pPr>
            <a:lvl2pPr lvl="1" algn="l">
              <a:lnSpc>
                <a:spcPct val="100000"/>
              </a:lnSpc>
              <a:spcBef>
                <a:spcPts val="0"/>
              </a:spcBef>
              <a:spcAft>
                <a:spcPts val="0"/>
              </a:spcAft>
              <a:buClr>
                <a:schemeClr val="dk1"/>
              </a:buClr>
              <a:buSzPts val="2500"/>
              <a:buNone/>
              <a:defRPr sz="2500">
                <a:solidFill>
                  <a:schemeClr val="dk1"/>
                </a:solidFill>
              </a:defRPr>
            </a:lvl2pPr>
            <a:lvl3pPr lvl="2" algn="l">
              <a:lnSpc>
                <a:spcPct val="100000"/>
              </a:lnSpc>
              <a:spcBef>
                <a:spcPts val="0"/>
              </a:spcBef>
              <a:spcAft>
                <a:spcPts val="0"/>
              </a:spcAft>
              <a:buClr>
                <a:schemeClr val="dk1"/>
              </a:buClr>
              <a:buSzPts val="2500"/>
              <a:buNone/>
              <a:defRPr sz="2500">
                <a:solidFill>
                  <a:schemeClr val="dk1"/>
                </a:solidFill>
              </a:defRPr>
            </a:lvl3pPr>
            <a:lvl4pPr lvl="3" algn="l">
              <a:lnSpc>
                <a:spcPct val="100000"/>
              </a:lnSpc>
              <a:spcBef>
                <a:spcPts val="0"/>
              </a:spcBef>
              <a:spcAft>
                <a:spcPts val="0"/>
              </a:spcAft>
              <a:buClr>
                <a:schemeClr val="dk1"/>
              </a:buClr>
              <a:buSzPts val="2500"/>
              <a:buNone/>
              <a:defRPr sz="2500">
                <a:solidFill>
                  <a:schemeClr val="dk1"/>
                </a:solidFill>
              </a:defRPr>
            </a:lvl4pPr>
            <a:lvl5pPr lvl="4" algn="l">
              <a:lnSpc>
                <a:spcPct val="100000"/>
              </a:lnSpc>
              <a:spcBef>
                <a:spcPts val="0"/>
              </a:spcBef>
              <a:spcAft>
                <a:spcPts val="0"/>
              </a:spcAft>
              <a:buClr>
                <a:schemeClr val="dk1"/>
              </a:buClr>
              <a:buSzPts val="2500"/>
              <a:buNone/>
              <a:defRPr sz="2500">
                <a:solidFill>
                  <a:schemeClr val="dk1"/>
                </a:solidFill>
              </a:defRPr>
            </a:lvl5pPr>
            <a:lvl6pPr lvl="5" algn="l">
              <a:lnSpc>
                <a:spcPct val="100000"/>
              </a:lnSpc>
              <a:spcBef>
                <a:spcPts val="0"/>
              </a:spcBef>
              <a:spcAft>
                <a:spcPts val="0"/>
              </a:spcAft>
              <a:buClr>
                <a:schemeClr val="dk1"/>
              </a:buClr>
              <a:buSzPts val="2500"/>
              <a:buNone/>
              <a:defRPr sz="2500">
                <a:solidFill>
                  <a:schemeClr val="dk1"/>
                </a:solidFill>
              </a:defRPr>
            </a:lvl6pPr>
            <a:lvl7pPr lvl="6" algn="l">
              <a:lnSpc>
                <a:spcPct val="100000"/>
              </a:lnSpc>
              <a:spcBef>
                <a:spcPts val="0"/>
              </a:spcBef>
              <a:spcAft>
                <a:spcPts val="0"/>
              </a:spcAft>
              <a:buClr>
                <a:schemeClr val="dk1"/>
              </a:buClr>
              <a:buSzPts val="2500"/>
              <a:buNone/>
              <a:defRPr sz="2500">
                <a:solidFill>
                  <a:schemeClr val="dk1"/>
                </a:solidFill>
              </a:defRPr>
            </a:lvl7pPr>
            <a:lvl8pPr lvl="7" algn="l">
              <a:lnSpc>
                <a:spcPct val="100000"/>
              </a:lnSpc>
              <a:spcBef>
                <a:spcPts val="0"/>
              </a:spcBef>
              <a:spcAft>
                <a:spcPts val="0"/>
              </a:spcAft>
              <a:buClr>
                <a:schemeClr val="dk1"/>
              </a:buClr>
              <a:buSzPts val="2500"/>
              <a:buNone/>
              <a:defRPr sz="2500">
                <a:solidFill>
                  <a:schemeClr val="dk1"/>
                </a:solidFill>
              </a:defRPr>
            </a:lvl8pPr>
            <a:lvl9pPr lvl="8" algn="l">
              <a:lnSpc>
                <a:spcPct val="100000"/>
              </a:lnSpc>
              <a:spcBef>
                <a:spcPts val="0"/>
              </a:spcBef>
              <a:spcAft>
                <a:spcPts val="0"/>
              </a:spcAft>
              <a:buClr>
                <a:schemeClr val="dk1"/>
              </a:buClr>
              <a:buSzPts val="2500"/>
              <a:buNone/>
              <a:defRPr sz="2500">
                <a:solidFill>
                  <a:schemeClr val="dk1"/>
                </a:solidFill>
              </a:defRPr>
            </a:lvl9pPr>
          </a:lstStyle>
          <a:p/>
        </p:txBody>
      </p:sp>
      <p:sp>
        <p:nvSpPr>
          <p:cNvPr id="165" name="Google Shape;165;p82"/>
          <p:cNvSpPr txBox="1"/>
          <p:nvPr>
            <p:ph idx="2" type="subTitle"/>
          </p:nvPr>
        </p:nvSpPr>
        <p:spPr>
          <a:xfrm>
            <a:off x="715100" y="3377613"/>
            <a:ext cx="2131800" cy="4572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dk1"/>
              </a:buClr>
              <a:buSzPts val="2400"/>
              <a:buFont typeface="Alexandria Medium"/>
              <a:buNone/>
              <a:defRPr sz="1800">
                <a:solidFill>
                  <a:schemeClr val="dk1"/>
                </a:solidFill>
                <a:latin typeface="Alexandria Medium"/>
                <a:ea typeface="Alexandria Medium"/>
                <a:cs typeface="Alexandria Medium"/>
                <a:sym typeface="Alexandria Medium"/>
              </a:defRPr>
            </a:lvl1pPr>
            <a:lvl2pPr lvl="1"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2pPr>
            <a:lvl3pPr lvl="2"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3pPr>
            <a:lvl4pPr lvl="3"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4pPr>
            <a:lvl5pPr lvl="4"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5pPr>
            <a:lvl6pPr lvl="5"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6pPr>
            <a:lvl7pPr lvl="6"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7pPr>
            <a:lvl8pPr lvl="7"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8pPr>
            <a:lvl9pPr lvl="8"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9pPr>
          </a:lstStyle>
          <a:p/>
        </p:txBody>
      </p:sp>
      <p:sp>
        <p:nvSpPr>
          <p:cNvPr id="166" name="Google Shape;166;p82"/>
          <p:cNvSpPr txBox="1"/>
          <p:nvPr>
            <p:ph idx="3" type="subTitle"/>
          </p:nvPr>
        </p:nvSpPr>
        <p:spPr>
          <a:xfrm>
            <a:off x="3506099" y="3758613"/>
            <a:ext cx="2131800" cy="548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
        <p:nvSpPr>
          <p:cNvPr id="167" name="Google Shape;167;p82"/>
          <p:cNvSpPr txBox="1"/>
          <p:nvPr>
            <p:ph idx="4" type="subTitle"/>
          </p:nvPr>
        </p:nvSpPr>
        <p:spPr>
          <a:xfrm>
            <a:off x="3506099" y="3377613"/>
            <a:ext cx="2131800" cy="4572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dk1"/>
              </a:buClr>
              <a:buSzPts val="2400"/>
              <a:buFont typeface="Alexandria Medium"/>
              <a:buNone/>
              <a:defRPr sz="1800">
                <a:solidFill>
                  <a:schemeClr val="dk1"/>
                </a:solidFill>
                <a:latin typeface="Alexandria Medium"/>
                <a:ea typeface="Alexandria Medium"/>
                <a:cs typeface="Alexandria Medium"/>
                <a:sym typeface="Alexandria Medium"/>
              </a:defRPr>
            </a:lvl1pPr>
            <a:lvl2pPr lvl="1"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2pPr>
            <a:lvl3pPr lvl="2"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3pPr>
            <a:lvl4pPr lvl="3"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4pPr>
            <a:lvl5pPr lvl="4"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5pPr>
            <a:lvl6pPr lvl="5"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6pPr>
            <a:lvl7pPr lvl="6"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7pPr>
            <a:lvl8pPr lvl="7"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8pPr>
            <a:lvl9pPr lvl="8"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9pPr>
          </a:lstStyle>
          <a:p/>
        </p:txBody>
      </p:sp>
      <p:sp>
        <p:nvSpPr>
          <p:cNvPr id="168" name="Google Shape;168;p82"/>
          <p:cNvSpPr txBox="1"/>
          <p:nvPr>
            <p:ph idx="5" type="subTitle"/>
          </p:nvPr>
        </p:nvSpPr>
        <p:spPr>
          <a:xfrm>
            <a:off x="6297200" y="3758613"/>
            <a:ext cx="2131800" cy="548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
        <p:nvSpPr>
          <p:cNvPr id="169" name="Google Shape;169;p82"/>
          <p:cNvSpPr txBox="1"/>
          <p:nvPr>
            <p:ph idx="6" type="subTitle"/>
          </p:nvPr>
        </p:nvSpPr>
        <p:spPr>
          <a:xfrm>
            <a:off x="6297200" y="3377613"/>
            <a:ext cx="2131800" cy="4572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dk1"/>
              </a:buClr>
              <a:buSzPts val="2400"/>
              <a:buFont typeface="Alexandria Medium"/>
              <a:buNone/>
              <a:defRPr sz="1800">
                <a:solidFill>
                  <a:schemeClr val="dk1"/>
                </a:solidFill>
                <a:latin typeface="Alexandria Medium"/>
                <a:ea typeface="Alexandria Medium"/>
                <a:cs typeface="Alexandria Medium"/>
                <a:sym typeface="Alexandria Medium"/>
              </a:defRPr>
            </a:lvl1pPr>
            <a:lvl2pPr lvl="1"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2pPr>
            <a:lvl3pPr lvl="2"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3pPr>
            <a:lvl4pPr lvl="3"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4pPr>
            <a:lvl5pPr lvl="4"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5pPr>
            <a:lvl6pPr lvl="5"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6pPr>
            <a:lvl7pPr lvl="6"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7pPr>
            <a:lvl8pPr lvl="7"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8pPr>
            <a:lvl9pPr lvl="8"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BLANK_1_1_1_1_1_1_2">
    <p:bg>
      <p:bgPr>
        <a:solidFill>
          <a:schemeClr val="lt1"/>
        </a:solidFill>
      </p:bgPr>
    </p:bg>
    <p:spTree>
      <p:nvGrpSpPr>
        <p:cNvPr id="170" name="Shape 170"/>
        <p:cNvGrpSpPr/>
        <p:nvPr/>
      </p:nvGrpSpPr>
      <p:grpSpPr>
        <a:xfrm>
          <a:off x="0" y="0"/>
          <a:ext cx="0" cy="0"/>
          <a:chOff x="0" y="0"/>
          <a:chExt cx="0" cy="0"/>
        </a:xfrm>
      </p:grpSpPr>
      <p:pic>
        <p:nvPicPr>
          <p:cNvPr id="171" name="Google Shape;171;p83"/>
          <p:cNvPicPr preferRelativeResize="0"/>
          <p:nvPr/>
        </p:nvPicPr>
        <p:blipFill rotWithShape="1">
          <a:blip r:embed="rId2">
            <a:alphaModFix/>
          </a:blip>
          <a:srcRect b="-6811" l="-55210" r="55209" t="50562"/>
          <a:stretch/>
        </p:blipFill>
        <p:spPr>
          <a:xfrm flipH="1">
            <a:off x="0" y="0"/>
            <a:ext cx="9144000" cy="5143500"/>
          </a:xfrm>
          <a:prstGeom prst="rect">
            <a:avLst/>
          </a:prstGeom>
          <a:noFill/>
          <a:ln>
            <a:noFill/>
          </a:ln>
        </p:spPr>
      </p:pic>
      <p:pic>
        <p:nvPicPr>
          <p:cNvPr id="172" name="Google Shape;172;p83"/>
          <p:cNvPicPr preferRelativeResize="0"/>
          <p:nvPr/>
        </p:nvPicPr>
        <p:blipFill rotWithShape="1">
          <a:blip r:embed="rId2">
            <a:alphaModFix/>
          </a:blip>
          <a:srcRect b="-6811" l="-55210" r="55209" t="50562"/>
          <a:stretch/>
        </p:blipFill>
        <p:spPr>
          <a:xfrm flipH="1" rot="10800000">
            <a:off x="0" y="0"/>
            <a:ext cx="9144000" cy="5143500"/>
          </a:xfrm>
          <a:prstGeom prst="rect">
            <a:avLst/>
          </a:prstGeom>
          <a:noFill/>
          <a:ln>
            <a:noFill/>
          </a:ln>
        </p:spPr>
      </p:pic>
      <p:sp>
        <p:nvSpPr>
          <p:cNvPr id="173" name="Google Shape;173;p83"/>
          <p:cNvSpPr txBox="1"/>
          <p:nvPr>
            <p:ph type="ctrTitle"/>
          </p:nvPr>
        </p:nvSpPr>
        <p:spPr>
          <a:xfrm>
            <a:off x="715100" y="3330625"/>
            <a:ext cx="3856800" cy="12525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5200"/>
              <a:buNone/>
              <a:defRPr sz="70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74" name="Google Shape;174;p83"/>
          <p:cNvSpPr txBox="1"/>
          <p:nvPr>
            <p:ph idx="1" type="subTitle"/>
          </p:nvPr>
        </p:nvSpPr>
        <p:spPr>
          <a:xfrm>
            <a:off x="4571900" y="535000"/>
            <a:ext cx="2683800" cy="11565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sz="14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p:txBody>
      </p:sp>
      <p:sp>
        <p:nvSpPr>
          <p:cNvPr id="175" name="Google Shape;175;p83"/>
          <p:cNvSpPr txBox="1"/>
          <p:nvPr/>
        </p:nvSpPr>
        <p:spPr>
          <a:xfrm>
            <a:off x="4571863" y="2278000"/>
            <a:ext cx="2683800" cy="4989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00"/>
              <a:buFont typeface="Arial"/>
              <a:buNone/>
            </a:pPr>
            <a:r>
              <a:rPr b="0" i="0" lang="en" sz="900" u="none" cap="none" strike="noStrike">
                <a:solidFill>
                  <a:schemeClr val="dk1"/>
                </a:solidFill>
                <a:latin typeface="Albert Sans"/>
                <a:ea typeface="Albert Sans"/>
                <a:cs typeface="Albert Sans"/>
                <a:sym typeface="Albert Sans"/>
              </a:rPr>
              <a:t>CREDITS: This presentation template was created by </a:t>
            </a:r>
            <a:r>
              <a:rPr b="1" i="0" lang="en" sz="900" u="none" cap="none" strike="noStrike">
                <a:solidFill>
                  <a:schemeClr val="dk1"/>
                </a:solidFill>
                <a:uFill>
                  <a:noFill/>
                </a:uFill>
                <a:latin typeface="Albert Sans"/>
                <a:ea typeface="Albert Sans"/>
                <a:cs typeface="Albert Sans"/>
                <a:sym typeface="Albert Sans"/>
                <a:hlinkClick r:id="rId3">
                  <a:extLst>
                    <a:ext uri="{A12FA001-AC4F-418D-AE19-62706E023703}">
                      <ahyp:hlinkClr val="tx"/>
                    </a:ext>
                  </a:extLst>
                </a:hlinkClick>
              </a:rPr>
              <a:t>Slidesgo</a:t>
            </a:r>
            <a:r>
              <a:rPr b="0" i="0" lang="en" sz="900" u="none" cap="none" strike="noStrike">
                <a:solidFill>
                  <a:schemeClr val="dk1"/>
                </a:solidFill>
                <a:latin typeface="Albert Sans"/>
                <a:ea typeface="Albert Sans"/>
                <a:cs typeface="Albert Sans"/>
                <a:sym typeface="Albert Sans"/>
              </a:rPr>
              <a:t>, and includes icons by </a:t>
            </a:r>
            <a:r>
              <a:rPr b="1" i="0" lang="en" sz="900" u="none" cap="none" strike="noStrike">
                <a:solidFill>
                  <a:schemeClr val="dk1"/>
                </a:solidFill>
                <a:uFill>
                  <a:noFill/>
                </a:uFill>
                <a:latin typeface="Albert Sans"/>
                <a:ea typeface="Albert Sans"/>
                <a:cs typeface="Albert Sans"/>
                <a:sym typeface="Albert Sans"/>
                <a:hlinkClick r:id="rId4">
                  <a:extLst>
                    <a:ext uri="{A12FA001-AC4F-418D-AE19-62706E023703}">
                      <ahyp:hlinkClr val="tx"/>
                    </a:ext>
                  </a:extLst>
                </a:hlinkClick>
              </a:rPr>
              <a:t>Flaticon</a:t>
            </a:r>
            <a:r>
              <a:rPr b="1" i="0" lang="en" sz="900" u="none" cap="none" strike="noStrike">
                <a:solidFill>
                  <a:schemeClr val="dk1"/>
                </a:solidFill>
                <a:latin typeface="Albert Sans"/>
                <a:ea typeface="Albert Sans"/>
                <a:cs typeface="Albert Sans"/>
                <a:sym typeface="Albert Sans"/>
              </a:rPr>
              <a:t> </a:t>
            </a:r>
            <a:r>
              <a:rPr b="0" i="0" lang="en" sz="900" u="none" cap="none" strike="noStrike">
                <a:solidFill>
                  <a:schemeClr val="dk1"/>
                </a:solidFill>
                <a:latin typeface="Albert Sans"/>
                <a:ea typeface="Albert Sans"/>
                <a:cs typeface="Albert Sans"/>
                <a:sym typeface="Albert Sans"/>
              </a:rPr>
              <a:t>and infographics &amp; images by </a:t>
            </a:r>
            <a:r>
              <a:rPr b="1" i="0" lang="en" sz="900" u="none" cap="none" strike="noStrike">
                <a:solidFill>
                  <a:schemeClr val="dk1"/>
                </a:solidFill>
                <a:uFill>
                  <a:noFill/>
                </a:uFill>
                <a:latin typeface="Albert Sans"/>
                <a:ea typeface="Albert Sans"/>
                <a:cs typeface="Albert Sans"/>
                <a:sym typeface="Albert Sans"/>
                <a:hlinkClick r:id="rId5">
                  <a:extLst>
                    <a:ext uri="{A12FA001-AC4F-418D-AE19-62706E023703}">
                      <ahyp:hlinkClr val="tx"/>
                    </a:ext>
                  </a:extLst>
                </a:hlinkClick>
              </a:rPr>
              <a:t>Freepik</a:t>
            </a:r>
            <a:endParaRPr b="1" i="0" sz="900" u="none" cap="none" strike="noStrike">
              <a:solidFill>
                <a:schemeClr val="dk1"/>
              </a:solidFill>
              <a:latin typeface="Albert Sans"/>
              <a:ea typeface="Albert Sans"/>
              <a:cs typeface="Albert Sans"/>
              <a:sym typeface="Albert Sans"/>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76" name="Shape 176"/>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bg>
      <p:bgPr>
        <a:solidFill>
          <a:schemeClr val="lt1"/>
        </a:solidFill>
      </p:bgPr>
    </p:bg>
    <p:spTree>
      <p:nvGrpSpPr>
        <p:cNvPr id="18" name="Shape 18"/>
        <p:cNvGrpSpPr/>
        <p:nvPr/>
      </p:nvGrpSpPr>
      <p:grpSpPr>
        <a:xfrm>
          <a:off x="0" y="0"/>
          <a:ext cx="0" cy="0"/>
          <a:chOff x="0" y="0"/>
          <a:chExt cx="0" cy="0"/>
        </a:xfrm>
      </p:grpSpPr>
      <p:pic>
        <p:nvPicPr>
          <p:cNvPr id="19" name="Google Shape;19;p63"/>
          <p:cNvPicPr preferRelativeResize="0"/>
          <p:nvPr/>
        </p:nvPicPr>
        <p:blipFill rotWithShape="1">
          <a:blip r:embed="rId2">
            <a:alphaModFix/>
          </a:blip>
          <a:srcRect b="-6811" l="-55210" r="55209" t="50562"/>
          <a:stretch/>
        </p:blipFill>
        <p:spPr>
          <a:xfrm rot="10800000">
            <a:off x="0" y="0"/>
            <a:ext cx="9144000" cy="5143500"/>
          </a:xfrm>
          <a:prstGeom prst="rect">
            <a:avLst/>
          </a:prstGeom>
          <a:noFill/>
          <a:ln>
            <a:noFill/>
          </a:ln>
        </p:spPr>
      </p:pic>
      <p:sp>
        <p:nvSpPr>
          <p:cNvPr id="20" name="Google Shape;20;p63"/>
          <p:cNvSpPr txBox="1"/>
          <p:nvPr>
            <p:ph idx="1" type="subTitle"/>
          </p:nvPr>
        </p:nvSpPr>
        <p:spPr>
          <a:xfrm>
            <a:off x="1189750" y="1742900"/>
            <a:ext cx="2907600" cy="21798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
        <p:nvSpPr>
          <p:cNvPr id="21" name="Google Shape;21;p63"/>
          <p:cNvSpPr txBox="1"/>
          <p:nvPr>
            <p:ph type="title"/>
          </p:nvPr>
        </p:nvSpPr>
        <p:spPr>
          <a:xfrm>
            <a:off x="715100" y="535000"/>
            <a:ext cx="7713900" cy="548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dk1"/>
              </a:buClr>
              <a:buSzPts val="2500"/>
              <a:buNone/>
              <a:defRPr sz="2500">
                <a:solidFill>
                  <a:schemeClr val="dk1"/>
                </a:solidFill>
              </a:defRPr>
            </a:lvl1pPr>
            <a:lvl2pPr lvl="1" algn="l">
              <a:lnSpc>
                <a:spcPct val="100000"/>
              </a:lnSpc>
              <a:spcBef>
                <a:spcPts val="0"/>
              </a:spcBef>
              <a:spcAft>
                <a:spcPts val="0"/>
              </a:spcAft>
              <a:buClr>
                <a:schemeClr val="dk1"/>
              </a:buClr>
              <a:buSzPts val="2500"/>
              <a:buNone/>
              <a:defRPr sz="2500">
                <a:solidFill>
                  <a:schemeClr val="dk1"/>
                </a:solidFill>
              </a:defRPr>
            </a:lvl2pPr>
            <a:lvl3pPr lvl="2" algn="l">
              <a:lnSpc>
                <a:spcPct val="100000"/>
              </a:lnSpc>
              <a:spcBef>
                <a:spcPts val="0"/>
              </a:spcBef>
              <a:spcAft>
                <a:spcPts val="0"/>
              </a:spcAft>
              <a:buClr>
                <a:schemeClr val="dk1"/>
              </a:buClr>
              <a:buSzPts val="2500"/>
              <a:buNone/>
              <a:defRPr sz="2500">
                <a:solidFill>
                  <a:schemeClr val="dk1"/>
                </a:solidFill>
              </a:defRPr>
            </a:lvl3pPr>
            <a:lvl4pPr lvl="3" algn="l">
              <a:lnSpc>
                <a:spcPct val="100000"/>
              </a:lnSpc>
              <a:spcBef>
                <a:spcPts val="0"/>
              </a:spcBef>
              <a:spcAft>
                <a:spcPts val="0"/>
              </a:spcAft>
              <a:buClr>
                <a:schemeClr val="dk1"/>
              </a:buClr>
              <a:buSzPts val="2500"/>
              <a:buNone/>
              <a:defRPr sz="2500">
                <a:solidFill>
                  <a:schemeClr val="dk1"/>
                </a:solidFill>
              </a:defRPr>
            </a:lvl4pPr>
            <a:lvl5pPr lvl="4" algn="l">
              <a:lnSpc>
                <a:spcPct val="100000"/>
              </a:lnSpc>
              <a:spcBef>
                <a:spcPts val="0"/>
              </a:spcBef>
              <a:spcAft>
                <a:spcPts val="0"/>
              </a:spcAft>
              <a:buClr>
                <a:schemeClr val="dk1"/>
              </a:buClr>
              <a:buSzPts val="2500"/>
              <a:buNone/>
              <a:defRPr sz="2500">
                <a:solidFill>
                  <a:schemeClr val="dk1"/>
                </a:solidFill>
              </a:defRPr>
            </a:lvl5pPr>
            <a:lvl6pPr lvl="5" algn="l">
              <a:lnSpc>
                <a:spcPct val="100000"/>
              </a:lnSpc>
              <a:spcBef>
                <a:spcPts val="0"/>
              </a:spcBef>
              <a:spcAft>
                <a:spcPts val="0"/>
              </a:spcAft>
              <a:buClr>
                <a:schemeClr val="dk1"/>
              </a:buClr>
              <a:buSzPts val="2500"/>
              <a:buNone/>
              <a:defRPr sz="2500">
                <a:solidFill>
                  <a:schemeClr val="dk1"/>
                </a:solidFill>
              </a:defRPr>
            </a:lvl6pPr>
            <a:lvl7pPr lvl="6" algn="l">
              <a:lnSpc>
                <a:spcPct val="100000"/>
              </a:lnSpc>
              <a:spcBef>
                <a:spcPts val="0"/>
              </a:spcBef>
              <a:spcAft>
                <a:spcPts val="0"/>
              </a:spcAft>
              <a:buClr>
                <a:schemeClr val="dk1"/>
              </a:buClr>
              <a:buSzPts val="2500"/>
              <a:buNone/>
              <a:defRPr sz="2500">
                <a:solidFill>
                  <a:schemeClr val="dk1"/>
                </a:solidFill>
              </a:defRPr>
            </a:lvl7pPr>
            <a:lvl8pPr lvl="7" algn="l">
              <a:lnSpc>
                <a:spcPct val="100000"/>
              </a:lnSpc>
              <a:spcBef>
                <a:spcPts val="0"/>
              </a:spcBef>
              <a:spcAft>
                <a:spcPts val="0"/>
              </a:spcAft>
              <a:buClr>
                <a:schemeClr val="dk1"/>
              </a:buClr>
              <a:buSzPts val="2500"/>
              <a:buNone/>
              <a:defRPr sz="2500">
                <a:solidFill>
                  <a:schemeClr val="dk1"/>
                </a:solidFill>
              </a:defRPr>
            </a:lvl8pPr>
            <a:lvl9pPr lvl="8" algn="l">
              <a:lnSpc>
                <a:spcPct val="100000"/>
              </a:lnSpc>
              <a:spcBef>
                <a:spcPts val="0"/>
              </a:spcBef>
              <a:spcAft>
                <a:spcPts val="0"/>
              </a:spcAft>
              <a:buClr>
                <a:schemeClr val="dk1"/>
              </a:buClr>
              <a:buSzPts val="2500"/>
              <a:buNone/>
              <a:defRPr sz="2500">
                <a:solidFill>
                  <a:schemeClr val="dk1"/>
                </a:solidFill>
              </a:defRPr>
            </a:lvl9pPr>
          </a:lstStyle>
          <a:p/>
        </p:txBody>
      </p:sp>
      <p:sp>
        <p:nvSpPr>
          <p:cNvPr id="22" name="Google Shape;22;p63"/>
          <p:cNvSpPr txBox="1"/>
          <p:nvPr>
            <p:ph idx="2" type="subTitle"/>
          </p:nvPr>
        </p:nvSpPr>
        <p:spPr>
          <a:xfrm>
            <a:off x="5046650" y="1742900"/>
            <a:ext cx="2907600" cy="21798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200"/>
              <a:buNone/>
              <a:defRPr/>
            </a:lvl1pPr>
            <a:lvl2pPr lvl="1" algn="ctr">
              <a:lnSpc>
                <a:spcPct val="100000"/>
              </a:lnSpc>
              <a:spcBef>
                <a:spcPts val="0"/>
              </a:spcBef>
              <a:spcAft>
                <a:spcPts val="0"/>
              </a:spcAft>
              <a:buSzPts val="1200"/>
              <a:buNone/>
              <a:defRPr/>
            </a:lvl2pPr>
            <a:lvl3pPr lvl="2" algn="ctr">
              <a:lnSpc>
                <a:spcPct val="100000"/>
              </a:lnSpc>
              <a:spcBef>
                <a:spcPts val="0"/>
              </a:spcBef>
              <a:spcAft>
                <a:spcPts val="0"/>
              </a:spcAft>
              <a:buSzPts val="1200"/>
              <a:buNone/>
              <a:defRPr/>
            </a:lvl3pPr>
            <a:lvl4pPr lvl="3" algn="ctr">
              <a:lnSpc>
                <a:spcPct val="100000"/>
              </a:lnSpc>
              <a:spcBef>
                <a:spcPts val="0"/>
              </a:spcBef>
              <a:spcAft>
                <a:spcPts val="0"/>
              </a:spcAft>
              <a:buSzPts val="1200"/>
              <a:buNone/>
              <a:defRPr/>
            </a:lvl4pPr>
            <a:lvl5pPr lvl="4" algn="ctr">
              <a:lnSpc>
                <a:spcPct val="100000"/>
              </a:lnSpc>
              <a:spcBef>
                <a:spcPts val="0"/>
              </a:spcBef>
              <a:spcAft>
                <a:spcPts val="0"/>
              </a:spcAft>
              <a:buSzPts val="1200"/>
              <a:buNone/>
              <a:defRPr/>
            </a:lvl5pPr>
            <a:lvl6pPr lvl="5" algn="ctr">
              <a:lnSpc>
                <a:spcPct val="100000"/>
              </a:lnSpc>
              <a:spcBef>
                <a:spcPts val="0"/>
              </a:spcBef>
              <a:spcAft>
                <a:spcPts val="0"/>
              </a:spcAft>
              <a:buSzPts val="1200"/>
              <a:buNone/>
              <a:defRPr/>
            </a:lvl6pPr>
            <a:lvl7pPr lvl="6" algn="ctr">
              <a:lnSpc>
                <a:spcPct val="100000"/>
              </a:lnSpc>
              <a:spcBef>
                <a:spcPts val="0"/>
              </a:spcBef>
              <a:spcAft>
                <a:spcPts val="0"/>
              </a:spcAft>
              <a:buSzPts val="1200"/>
              <a:buNone/>
              <a:defRPr/>
            </a:lvl7pPr>
            <a:lvl8pPr lvl="7" algn="ctr">
              <a:lnSpc>
                <a:spcPct val="100000"/>
              </a:lnSpc>
              <a:spcBef>
                <a:spcPts val="0"/>
              </a:spcBef>
              <a:spcAft>
                <a:spcPts val="0"/>
              </a:spcAft>
              <a:buSzPts val="1200"/>
              <a:buNone/>
              <a:defRPr/>
            </a:lvl8pPr>
            <a:lvl9pPr lvl="8" algn="ctr">
              <a:lnSpc>
                <a:spcPct val="100000"/>
              </a:lnSpc>
              <a:spcBef>
                <a:spcPts val="0"/>
              </a:spcBef>
              <a:spcAft>
                <a:spcPts val="0"/>
              </a:spcAft>
              <a:buSzPts val="1200"/>
              <a:buNone/>
              <a:defRPr/>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BLANK_1_1_1_1_1_1_1_1">
    <p:bg>
      <p:bgPr>
        <a:solidFill>
          <a:schemeClr val="lt1"/>
        </a:solidFill>
      </p:bgPr>
    </p:bg>
    <p:spTree>
      <p:nvGrpSpPr>
        <p:cNvPr id="177" name="Shape 177"/>
        <p:cNvGrpSpPr/>
        <p:nvPr/>
      </p:nvGrpSpPr>
      <p:grpSpPr>
        <a:xfrm>
          <a:off x="0" y="0"/>
          <a:ext cx="0" cy="0"/>
          <a:chOff x="0" y="0"/>
          <a:chExt cx="0" cy="0"/>
        </a:xfrm>
      </p:grpSpPr>
      <p:pic>
        <p:nvPicPr>
          <p:cNvPr id="178" name="Google Shape;178;p89"/>
          <p:cNvPicPr preferRelativeResize="0"/>
          <p:nvPr/>
        </p:nvPicPr>
        <p:blipFill rotWithShape="1">
          <a:blip r:embed="rId2">
            <a:alphaModFix/>
          </a:blip>
          <a:srcRect b="-6811" l="-55210" r="55209" t="50562"/>
          <a:stretch/>
        </p:blipFill>
        <p:spPr>
          <a:xfrm>
            <a:off x="0" y="0"/>
            <a:ext cx="9144000" cy="5143500"/>
          </a:xfrm>
          <a:prstGeom prst="rect">
            <a:avLst/>
          </a:prstGeom>
          <a:noFill/>
          <a:ln>
            <a:noFill/>
          </a:ln>
        </p:spPr>
      </p:pic>
      <p:pic>
        <p:nvPicPr>
          <p:cNvPr id="179" name="Google Shape;179;p89"/>
          <p:cNvPicPr preferRelativeResize="0"/>
          <p:nvPr/>
        </p:nvPicPr>
        <p:blipFill rotWithShape="1">
          <a:blip r:embed="rId2">
            <a:alphaModFix/>
          </a:blip>
          <a:srcRect b="-6811" l="-55210" r="55209" t="50562"/>
          <a:stretch/>
        </p:blipFill>
        <p:spPr>
          <a:xfrm rot="10800000">
            <a:off x="0" y="0"/>
            <a:ext cx="9144000" cy="51435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1">
  <p:cSld name="CUSTOM_2">
    <p:bg>
      <p:bgPr>
        <a:solidFill>
          <a:schemeClr val="lt1"/>
        </a:solidFill>
      </p:bgPr>
    </p:bg>
    <p:spTree>
      <p:nvGrpSpPr>
        <p:cNvPr id="23" name="Shape 23"/>
        <p:cNvGrpSpPr/>
        <p:nvPr/>
      </p:nvGrpSpPr>
      <p:grpSpPr>
        <a:xfrm>
          <a:off x="0" y="0"/>
          <a:ext cx="0" cy="0"/>
          <a:chOff x="0" y="0"/>
          <a:chExt cx="0" cy="0"/>
        </a:xfrm>
      </p:grpSpPr>
      <p:pic>
        <p:nvPicPr>
          <p:cNvPr id="24" name="Google Shape;24;p78"/>
          <p:cNvPicPr preferRelativeResize="0"/>
          <p:nvPr/>
        </p:nvPicPr>
        <p:blipFill rotWithShape="1">
          <a:blip r:embed="rId2">
            <a:alphaModFix/>
          </a:blip>
          <a:srcRect b="-26994" l="7042" r="-48484" t="47434"/>
          <a:stretch/>
        </p:blipFill>
        <p:spPr>
          <a:xfrm flipH="1" rot="10800000">
            <a:off x="-12" y="-2285"/>
            <a:ext cx="9144000" cy="5148070"/>
          </a:xfrm>
          <a:prstGeom prst="rect">
            <a:avLst/>
          </a:prstGeom>
          <a:noFill/>
          <a:ln>
            <a:noFill/>
          </a:ln>
        </p:spPr>
      </p:pic>
      <p:sp>
        <p:nvSpPr>
          <p:cNvPr id="25" name="Google Shape;25;p78"/>
          <p:cNvSpPr txBox="1"/>
          <p:nvPr>
            <p:ph type="title"/>
          </p:nvPr>
        </p:nvSpPr>
        <p:spPr>
          <a:xfrm>
            <a:off x="715100" y="1931850"/>
            <a:ext cx="3704400" cy="548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dk1"/>
              </a:buClr>
              <a:buSzPts val="2500"/>
              <a:buNone/>
              <a:defRPr sz="2500">
                <a:solidFill>
                  <a:schemeClr val="dk1"/>
                </a:solidFill>
              </a:defRPr>
            </a:lvl1pPr>
            <a:lvl2pPr lvl="1" algn="l">
              <a:lnSpc>
                <a:spcPct val="100000"/>
              </a:lnSpc>
              <a:spcBef>
                <a:spcPts val="0"/>
              </a:spcBef>
              <a:spcAft>
                <a:spcPts val="0"/>
              </a:spcAft>
              <a:buClr>
                <a:schemeClr val="dk1"/>
              </a:buClr>
              <a:buSzPts val="2500"/>
              <a:buNone/>
              <a:defRPr sz="2500">
                <a:solidFill>
                  <a:schemeClr val="dk1"/>
                </a:solidFill>
              </a:defRPr>
            </a:lvl2pPr>
            <a:lvl3pPr lvl="2" algn="l">
              <a:lnSpc>
                <a:spcPct val="100000"/>
              </a:lnSpc>
              <a:spcBef>
                <a:spcPts val="0"/>
              </a:spcBef>
              <a:spcAft>
                <a:spcPts val="0"/>
              </a:spcAft>
              <a:buClr>
                <a:schemeClr val="dk1"/>
              </a:buClr>
              <a:buSzPts val="2500"/>
              <a:buNone/>
              <a:defRPr sz="2500">
                <a:solidFill>
                  <a:schemeClr val="dk1"/>
                </a:solidFill>
              </a:defRPr>
            </a:lvl3pPr>
            <a:lvl4pPr lvl="3" algn="l">
              <a:lnSpc>
                <a:spcPct val="100000"/>
              </a:lnSpc>
              <a:spcBef>
                <a:spcPts val="0"/>
              </a:spcBef>
              <a:spcAft>
                <a:spcPts val="0"/>
              </a:spcAft>
              <a:buClr>
                <a:schemeClr val="dk1"/>
              </a:buClr>
              <a:buSzPts val="2500"/>
              <a:buNone/>
              <a:defRPr sz="2500">
                <a:solidFill>
                  <a:schemeClr val="dk1"/>
                </a:solidFill>
              </a:defRPr>
            </a:lvl4pPr>
            <a:lvl5pPr lvl="4" algn="l">
              <a:lnSpc>
                <a:spcPct val="100000"/>
              </a:lnSpc>
              <a:spcBef>
                <a:spcPts val="0"/>
              </a:spcBef>
              <a:spcAft>
                <a:spcPts val="0"/>
              </a:spcAft>
              <a:buClr>
                <a:schemeClr val="dk1"/>
              </a:buClr>
              <a:buSzPts val="2500"/>
              <a:buNone/>
              <a:defRPr sz="2500">
                <a:solidFill>
                  <a:schemeClr val="dk1"/>
                </a:solidFill>
              </a:defRPr>
            </a:lvl5pPr>
            <a:lvl6pPr lvl="5" algn="l">
              <a:lnSpc>
                <a:spcPct val="100000"/>
              </a:lnSpc>
              <a:spcBef>
                <a:spcPts val="0"/>
              </a:spcBef>
              <a:spcAft>
                <a:spcPts val="0"/>
              </a:spcAft>
              <a:buClr>
                <a:schemeClr val="dk1"/>
              </a:buClr>
              <a:buSzPts val="2500"/>
              <a:buNone/>
              <a:defRPr sz="2500">
                <a:solidFill>
                  <a:schemeClr val="dk1"/>
                </a:solidFill>
              </a:defRPr>
            </a:lvl6pPr>
            <a:lvl7pPr lvl="6" algn="l">
              <a:lnSpc>
                <a:spcPct val="100000"/>
              </a:lnSpc>
              <a:spcBef>
                <a:spcPts val="0"/>
              </a:spcBef>
              <a:spcAft>
                <a:spcPts val="0"/>
              </a:spcAft>
              <a:buClr>
                <a:schemeClr val="dk1"/>
              </a:buClr>
              <a:buSzPts val="2500"/>
              <a:buNone/>
              <a:defRPr sz="2500">
                <a:solidFill>
                  <a:schemeClr val="dk1"/>
                </a:solidFill>
              </a:defRPr>
            </a:lvl7pPr>
            <a:lvl8pPr lvl="7" algn="l">
              <a:lnSpc>
                <a:spcPct val="100000"/>
              </a:lnSpc>
              <a:spcBef>
                <a:spcPts val="0"/>
              </a:spcBef>
              <a:spcAft>
                <a:spcPts val="0"/>
              </a:spcAft>
              <a:buClr>
                <a:schemeClr val="dk1"/>
              </a:buClr>
              <a:buSzPts val="2500"/>
              <a:buNone/>
              <a:defRPr sz="2500">
                <a:solidFill>
                  <a:schemeClr val="dk1"/>
                </a:solidFill>
              </a:defRPr>
            </a:lvl8pPr>
            <a:lvl9pPr lvl="8" algn="l">
              <a:lnSpc>
                <a:spcPct val="100000"/>
              </a:lnSpc>
              <a:spcBef>
                <a:spcPts val="0"/>
              </a:spcBef>
              <a:spcAft>
                <a:spcPts val="0"/>
              </a:spcAft>
              <a:buClr>
                <a:schemeClr val="dk1"/>
              </a:buClr>
              <a:buSzPts val="2500"/>
              <a:buNone/>
              <a:defRPr sz="2500">
                <a:solidFill>
                  <a:schemeClr val="dk1"/>
                </a:solidFill>
              </a:defRPr>
            </a:lvl9pPr>
          </a:lstStyle>
          <a:p/>
        </p:txBody>
      </p:sp>
      <p:sp>
        <p:nvSpPr>
          <p:cNvPr id="26" name="Google Shape;26;p78"/>
          <p:cNvSpPr txBox="1"/>
          <p:nvPr>
            <p:ph idx="1" type="body"/>
          </p:nvPr>
        </p:nvSpPr>
        <p:spPr>
          <a:xfrm>
            <a:off x="715100" y="2480550"/>
            <a:ext cx="3704400" cy="731100"/>
          </a:xfrm>
          <a:prstGeom prst="rect">
            <a:avLst/>
          </a:prstGeom>
          <a:noFill/>
          <a:ln>
            <a:noFill/>
          </a:ln>
        </p:spPr>
        <p:txBody>
          <a:bodyPr anchorCtr="0" anchor="t" bIns="91425" lIns="91425" spcFirstLastPara="1" rIns="91425" wrap="square" tIns="91425">
            <a:noAutofit/>
          </a:bodyPr>
          <a:lstStyle>
            <a:lvl1pPr indent="-304800" lvl="0" marL="457200" algn="l">
              <a:lnSpc>
                <a:spcPct val="100000"/>
              </a:lnSpc>
              <a:spcBef>
                <a:spcPts val="0"/>
              </a:spcBef>
              <a:spcAft>
                <a:spcPts val="0"/>
              </a:spcAft>
              <a:buClr>
                <a:schemeClr val="dk1"/>
              </a:buClr>
              <a:buSzPts val="1200"/>
              <a:buChar char="●"/>
              <a:defRPr sz="1200">
                <a:solidFill>
                  <a:schemeClr val="dk1"/>
                </a:solidFill>
              </a:defRPr>
            </a:lvl1pPr>
            <a:lvl2pPr indent="-304800" lvl="1" marL="914400" algn="l">
              <a:lnSpc>
                <a:spcPct val="100000"/>
              </a:lnSpc>
              <a:spcBef>
                <a:spcPts val="0"/>
              </a:spcBef>
              <a:spcAft>
                <a:spcPts val="0"/>
              </a:spcAft>
              <a:buClr>
                <a:schemeClr val="dk1"/>
              </a:buClr>
              <a:buSzPts val="1200"/>
              <a:buChar char="○"/>
              <a:defRPr sz="1200">
                <a:solidFill>
                  <a:schemeClr val="dk1"/>
                </a:solidFill>
              </a:defRPr>
            </a:lvl2pPr>
            <a:lvl3pPr indent="-304800" lvl="2" marL="1371600" algn="l">
              <a:lnSpc>
                <a:spcPct val="100000"/>
              </a:lnSpc>
              <a:spcBef>
                <a:spcPts val="0"/>
              </a:spcBef>
              <a:spcAft>
                <a:spcPts val="0"/>
              </a:spcAft>
              <a:buClr>
                <a:schemeClr val="dk1"/>
              </a:buClr>
              <a:buSzPts val="1200"/>
              <a:buChar char="■"/>
              <a:defRPr sz="1200">
                <a:solidFill>
                  <a:schemeClr val="dk1"/>
                </a:solidFill>
              </a:defRPr>
            </a:lvl3pPr>
            <a:lvl4pPr indent="-304800" lvl="3" marL="1828800" algn="l">
              <a:lnSpc>
                <a:spcPct val="100000"/>
              </a:lnSpc>
              <a:spcBef>
                <a:spcPts val="0"/>
              </a:spcBef>
              <a:spcAft>
                <a:spcPts val="0"/>
              </a:spcAft>
              <a:buClr>
                <a:schemeClr val="dk1"/>
              </a:buClr>
              <a:buSzPts val="1200"/>
              <a:buChar char="●"/>
              <a:defRPr sz="1200">
                <a:solidFill>
                  <a:schemeClr val="dk1"/>
                </a:solidFill>
              </a:defRPr>
            </a:lvl4pPr>
            <a:lvl5pPr indent="-304800" lvl="4" marL="2286000" algn="l">
              <a:lnSpc>
                <a:spcPct val="100000"/>
              </a:lnSpc>
              <a:spcBef>
                <a:spcPts val="0"/>
              </a:spcBef>
              <a:spcAft>
                <a:spcPts val="0"/>
              </a:spcAft>
              <a:buClr>
                <a:schemeClr val="dk1"/>
              </a:buClr>
              <a:buSzPts val="1200"/>
              <a:buChar char="○"/>
              <a:defRPr sz="1200">
                <a:solidFill>
                  <a:schemeClr val="dk1"/>
                </a:solidFill>
              </a:defRPr>
            </a:lvl5pPr>
            <a:lvl6pPr indent="-304800" lvl="5" marL="2743200" algn="l">
              <a:lnSpc>
                <a:spcPct val="100000"/>
              </a:lnSpc>
              <a:spcBef>
                <a:spcPts val="0"/>
              </a:spcBef>
              <a:spcAft>
                <a:spcPts val="0"/>
              </a:spcAft>
              <a:buClr>
                <a:schemeClr val="dk1"/>
              </a:buClr>
              <a:buSzPts val="1200"/>
              <a:buChar char="■"/>
              <a:defRPr sz="1200">
                <a:solidFill>
                  <a:schemeClr val="dk1"/>
                </a:solidFill>
              </a:defRPr>
            </a:lvl6pPr>
            <a:lvl7pPr indent="-304800" lvl="6" marL="3200400" algn="l">
              <a:lnSpc>
                <a:spcPct val="100000"/>
              </a:lnSpc>
              <a:spcBef>
                <a:spcPts val="0"/>
              </a:spcBef>
              <a:spcAft>
                <a:spcPts val="0"/>
              </a:spcAft>
              <a:buClr>
                <a:schemeClr val="dk1"/>
              </a:buClr>
              <a:buSzPts val="1200"/>
              <a:buChar char="●"/>
              <a:defRPr sz="1200">
                <a:solidFill>
                  <a:schemeClr val="dk1"/>
                </a:solidFill>
              </a:defRPr>
            </a:lvl7pPr>
            <a:lvl8pPr indent="-304800" lvl="7" marL="3657600" algn="l">
              <a:lnSpc>
                <a:spcPct val="100000"/>
              </a:lnSpc>
              <a:spcBef>
                <a:spcPts val="0"/>
              </a:spcBef>
              <a:spcAft>
                <a:spcPts val="0"/>
              </a:spcAft>
              <a:buClr>
                <a:schemeClr val="dk1"/>
              </a:buClr>
              <a:buSzPts val="1200"/>
              <a:buChar char="○"/>
              <a:defRPr sz="1200">
                <a:solidFill>
                  <a:schemeClr val="dk1"/>
                </a:solidFill>
              </a:defRPr>
            </a:lvl8pPr>
            <a:lvl9pPr indent="-304800" lvl="8" marL="4114800" algn="l">
              <a:lnSpc>
                <a:spcPct val="100000"/>
              </a:lnSpc>
              <a:spcBef>
                <a:spcPts val="0"/>
              </a:spcBef>
              <a:spcAft>
                <a:spcPts val="0"/>
              </a:spcAft>
              <a:buClr>
                <a:schemeClr val="dk1"/>
              </a:buClr>
              <a:buSzPts val="1200"/>
              <a:buChar char="■"/>
              <a:defRPr sz="1200">
                <a:solidFill>
                  <a:schemeClr val="dk1"/>
                </a:solidFil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2">
  <p:cSld name="CUSTOM_2_1">
    <p:bg>
      <p:bgPr>
        <a:solidFill>
          <a:schemeClr val="lt1"/>
        </a:solidFill>
      </p:bgPr>
    </p:bg>
    <p:spTree>
      <p:nvGrpSpPr>
        <p:cNvPr id="27" name="Shape 27"/>
        <p:cNvGrpSpPr/>
        <p:nvPr/>
      </p:nvGrpSpPr>
      <p:grpSpPr>
        <a:xfrm>
          <a:off x="0" y="0"/>
          <a:ext cx="0" cy="0"/>
          <a:chOff x="0" y="0"/>
          <a:chExt cx="0" cy="0"/>
        </a:xfrm>
      </p:grpSpPr>
      <p:pic>
        <p:nvPicPr>
          <p:cNvPr id="28" name="Google Shape;28;p79"/>
          <p:cNvPicPr preferRelativeResize="0"/>
          <p:nvPr/>
        </p:nvPicPr>
        <p:blipFill rotWithShape="1">
          <a:blip r:embed="rId2">
            <a:alphaModFix/>
          </a:blip>
          <a:srcRect b="-5849" l="-50000" r="50000" t="49600"/>
          <a:stretch/>
        </p:blipFill>
        <p:spPr>
          <a:xfrm>
            <a:off x="0" y="0"/>
            <a:ext cx="9144000" cy="5143500"/>
          </a:xfrm>
          <a:prstGeom prst="rect">
            <a:avLst/>
          </a:prstGeom>
          <a:noFill/>
          <a:ln>
            <a:noFill/>
          </a:ln>
        </p:spPr>
      </p:pic>
      <p:sp>
        <p:nvSpPr>
          <p:cNvPr id="29" name="Google Shape;29;p79"/>
          <p:cNvSpPr txBox="1"/>
          <p:nvPr>
            <p:ph type="title"/>
          </p:nvPr>
        </p:nvSpPr>
        <p:spPr>
          <a:xfrm>
            <a:off x="4302272" y="1931850"/>
            <a:ext cx="3704400" cy="548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dk1"/>
              </a:buClr>
              <a:buSzPts val="2500"/>
              <a:buNone/>
              <a:defRPr sz="2500">
                <a:solidFill>
                  <a:schemeClr val="dk1"/>
                </a:solidFill>
              </a:defRPr>
            </a:lvl1pPr>
            <a:lvl2pPr lvl="1" algn="l">
              <a:lnSpc>
                <a:spcPct val="100000"/>
              </a:lnSpc>
              <a:spcBef>
                <a:spcPts val="0"/>
              </a:spcBef>
              <a:spcAft>
                <a:spcPts val="0"/>
              </a:spcAft>
              <a:buClr>
                <a:schemeClr val="dk1"/>
              </a:buClr>
              <a:buSzPts val="2500"/>
              <a:buNone/>
              <a:defRPr sz="2500">
                <a:solidFill>
                  <a:schemeClr val="dk1"/>
                </a:solidFill>
              </a:defRPr>
            </a:lvl2pPr>
            <a:lvl3pPr lvl="2" algn="l">
              <a:lnSpc>
                <a:spcPct val="100000"/>
              </a:lnSpc>
              <a:spcBef>
                <a:spcPts val="0"/>
              </a:spcBef>
              <a:spcAft>
                <a:spcPts val="0"/>
              </a:spcAft>
              <a:buClr>
                <a:schemeClr val="dk1"/>
              </a:buClr>
              <a:buSzPts val="2500"/>
              <a:buNone/>
              <a:defRPr sz="2500">
                <a:solidFill>
                  <a:schemeClr val="dk1"/>
                </a:solidFill>
              </a:defRPr>
            </a:lvl3pPr>
            <a:lvl4pPr lvl="3" algn="l">
              <a:lnSpc>
                <a:spcPct val="100000"/>
              </a:lnSpc>
              <a:spcBef>
                <a:spcPts val="0"/>
              </a:spcBef>
              <a:spcAft>
                <a:spcPts val="0"/>
              </a:spcAft>
              <a:buClr>
                <a:schemeClr val="dk1"/>
              </a:buClr>
              <a:buSzPts val="2500"/>
              <a:buNone/>
              <a:defRPr sz="2500">
                <a:solidFill>
                  <a:schemeClr val="dk1"/>
                </a:solidFill>
              </a:defRPr>
            </a:lvl4pPr>
            <a:lvl5pPr lvl="4" algn="l">
              <a:lnSpc>
                <a:spcPct val="100000"/>
              </a:lnSpc>
              <a:spcBef>
                <a:spcPts val="0"/>
              </a:spcBef>
              <a:spcAft>
                <a:spcPts val="0"/>
              </a:spcAft>
              <a:buClr>
                <a:schemeClr val="dk1"/>
              </a:buClr>
              <a:buSzPts val="2500"/>
              <a:buNone/>
              <a:defRPr sz="2500">
                <a:solidFill>
                  <a:schemeClr val="dk1"/>
                </a:solidFill>
              </a:defRPr>
            </a:lvl5pPr>
            <a:lvl6pPr lvl="5" algn="l">
              <a:lnSpc>
                <a:spcPct val="100000"/>
              </a:lnSpc>
              <a:spcBef>
                <a:spcPts val="0"/>
              </a:spcBef>
              <a:spcAft>
                <a:spcPts val="0"/>
              </a:spcAft>
              <a:buClr>
                <a:schemeClr val="dk1"/>
              </a:buClr>
              <a:buSzPts val="2500"/>
              <a:buNone/>
              <a:defRPr sz="2500">
                <a:solidFill>
                  <a:schemeClr val="dk1"/>
                </a:solidFill>
              </a:defRPr>
            </a:lvl6pPr>
            <a:lvl7pPr lvl="6" algn="l">
              <a:lnSpc>
                <a:spcPct val="100000"/>
              </a:lnSpc>
              <a:spcBef>
                <a:spcPts val="0"/>
              </a:spcBef>
              <a:spcAft>
                <a:spcPts val="0"/>
              </a:spcAft>
              <a:buClr>
                <a:schemeClr val="dk1"/>
              </a:buClr>
              <a:buSzPts val="2500"/>
              <a:buNone/>
              <a:defRPr sz="2500">
                <a:solidFill>
                  <a:schemeClr val="dk1"/>
                </a:solidFill>
              </a:defRPr>
            </a:lvl7pPr>
            <a:lvl8pPr lvl="7" algn="l">
              <a:lnSpc>
                <a:spcPct val="100000"/>
              </a:lnSpc>
              <a:spcBef>
                <a:spcPts val="0"/>
              </a:spcBef>
              <a:spcAft>
                <a:spcPts val="0"/>
              </a:spcAft>
              <a:buClr>
                <a:schemeClr val="dk1"/>
              </a:buClr>
              <a:buSzPts val="2500"/>
              <a:buNone/>
              <a:defRPr sz="2500">
                <a:solidFill>
                  <a:schemeClr val="dk1"/>
                </a:solidFill>
              </a:defRPr>
            </a:lvl8pPr>
            <a:lvl9pPr lvl="8" algn="l">
              <a:lnSpc>
                <a:spcPct val="100000"/>
              </a:lnSpc>
              <a:spcBef>
                <a:spcPts val="0"/>
              </a:spcBef>
              <a:spcAft>
                <a:spcPts val="0"/>
              </a:spcAft>
              <a:buClr>
                <a:schemeClr val="dk1"/>
              </a:buClr>
              <a:buSzPts val="2500"/>
              <a:buNone/>
              <a:defRPr sz="2500">
                <a:solidFill>
                  <a:schemeClr val="dk1"/>
                </a:solidFill>
              </a:defRPr>
            </a:lvl9pPr>
          </a:lstStyle>
          <a:p/>
        </p:txBody>
      </p:sp>
      <p:sp>
        <p:nvSpPr>
          <p:cNvPr id="30" name="Google Shape;30;p79"/>
          <p:cNvSpPr txBox="1"/>
          <p:nvPr>
            <p:ph idx="1" type="body"/>
          </p:nvPr>
        </p:nvSpPr>
        <p:spPr>
          <a:xfrm>
            <a:off x="4302272" y="2480550"/>
            <a:ext cx="3704400" cy="731100"/>
          </a:xfrm>
          <a:prstGeom prst="rect">
            <a:avLst/>
          </a:prstGeom>
          <a:noFill/>
          <a:ln>
            <a:noFill/>
          </a:ln>
        </p:spPr>
        <p:txBody>
          <a:bodyPr anchorCtr="0" anchor="t" bIns="91425" lIns="91425" spcFirstLastPara="1" rIns="91425" wrap="square" tIns="91425">
            <a:noAutofit/>
          </a:bodyPr>
          <a:lstStyle>
            <a:lvl1pPr indent="-304800" lvl="0" marL="457200" algn="l">
              <a:lnSpc>
                <a:spcPct val="100000"/>
              </a:lnSpc>
              <a:spcBef>
                <a:spcPts val="0"/>
              </a:spcBef>
              <a:spcAft>
                <a:spcPts val="0"/>
              </a:spcAft>
              <a:buClr>
                <a:schemeClr val="dk1"/>
              </a:buClr>
              <a:buSzPts val="1200"/>
              <a:buChar char="●"/>
              <a:defRPr sz="1200">
                <a:solidFill>
                  <a:schemeClr val="dk1"/>
                </a:solidFill>
              </a:defRPr>
            </a:lvl1pPr>
            <a:lvl2pPr indent="-304800" lvl="1" marL="914400" algn="l">
              <a:lnSpc>
                <a:spcPct val="100000"/>
              </a:lnSpc>
              <a:spcBef>
                <a:spcPts val="0"/>
              </a:spcBef>
              <a:spcAft>
                <a:spcPts val="0"/>
              </a:spcAft>
              <a:buClr>
                <a:schemeClr val="dk1"/>
              </a:buClr>
              <a:buSzPts val="1200"/>
              <a:buChar char="○"/>
              <a:defRPr sz="1200">
                <a:solidFill>
                  <a:schemeClr val="dk1"/>
                </a:solidFill>
              </a:defRPr>
            </a:lvl2pPr>
            <a:lvl3pPr indent="-304800" lvl="2" marL="1371600" algn="l">
              <a:lnSpc>
                <a:spcPct val="100000"/>
              </a:lnSpc>
              <a:spcBef>
                <a:spcPts val="0"/>
              </a:spcBef>
              <a:spcAft>
                <a:spcPts val="0"/>
              </a:spcAft>
              <a:buClr>
                <a:schemeClr val="dk1"/>
              </a:buClr>
              <a:buSzPts val="1200"/>
              <a:buChar char="■"/>
              <a:defRPr sz="1200">
                <a:solidFill>
                  <a:schemeClr val="dk1"/>
                </a:solidFill>
              </a:defRPr>
            </a:lvl3pPr>
            <a:lvl4pPr indent="-304800" lvl="3" marL="1828800" algn="l">
              <a:lnSpc>
                <a:spcPct val="100000"/>
              </a:lnSpc>
              <a:spcBef>
                <a:spcPts val="0"/>
              </a:spcBef>
              <a:spcAft>
                <a:spcPts val="0"/>
              </a:spcAft>
              <a:buClr>
                <a:schemeClr val="dk1"/>
              </a:buClr>
              <a:buSzPts val="1200"/>
              <a:buChar char="●"/>
              <a:defRPr sz="1200">
                <a:solidFill>
                  <a:schemeClr val="dk1"/>
                </a:solidFill>
              </a:defRPr>
            </a:lvl4pPr>
            <a:lvl5pPr indent="-304800" lvl="4" marL="2286000" algn="l">
              <a:lnSpc>
                <a:spcPct val="100000"/>
              </a:lnSpc>
              <a:spcBef>
                <a:spcPts val="0"/>
              </a:spcBef>
              <a:spcAft>
                <a:spcPts val="0"/>
              </a:spcAft>
              <a:buClr>
                <a:schemeClr val="dk1"/>
              </a:buClr>
              <a:buSzPts val="1200"/>
              <a:buChar char="○"/>
              <a:defRPr sz="1200">
                <a:solidFill>
                  <a:schemeClr val="dk1"/>
                </a:solidFill>
              </a:defRPr>
            </a:lvl5pPr>
            <a:lvl6pPr indent="-304800" lvl="5" marL="2743200" algn="l">
              <a:lnSpc>
                <a:spcPct val="100000"/>
              </a:lnSpc>
              <a:spcBef>
                <a:spcPts val="0"/>
              </a:spcBef>
              <a:spcAft>
                <a:spcPts val="0"/>
              </a:spcAft>
              <a:buClr>
                <a:schemeClr val="dk1"/>
              </a:buClr>
              <a:buSzPts val="1200"/>
              <a:buChar char="■"/>
              <a:defRPr sz="1200">
                <a:solidFill>
                  <a:schemeClr val="dk1"/>
                </a:solidFill>
              </a:defRPr>
            </a:lvl6pPr>
            <a:lvl7pPr indent="-304800" lvl="6" marL="3200400" algn="l">
              <a:lnSpc>
                <a:spcPct val="100000"/>
              </a:lnSpc>
              <a:spcBef>
                <a:spcPts val="0"/>
              </a:spcBef>
              <a:spcAft>
                <a:spcPts val="0"/>
              </a:spcAft>
              <a:buClr>
                <a:schemeClr val="dk1"/>
              </a:buClr>
              <a:buSzPts val="1200"/>
              <a:buChar char="●"/>
              <a:defRPr sz="1200">
                <a:solidFill>
                  <a:schemeClr val="dk1"/>
                </a:solidFill>
              </a:defRPr>
            </a:lvl7pPr>
            <a:lvl8pPr indent="-304800" lvl="7" marL="3657600" algn="l">
              <a:lnSpc>
                <a:spcPct val="100000"/>
              </a:lnSpc>
              <a:spcBef>
                <a:spcPts val="0"/>
              </a:spcBef>
              <a:spcAft>
                <a:spcPts val="0"/>
              </a:spcAft>
              <a:buClr>
                <a:schemeClr val="dk1"/>
              </a:buClr>
              <a:buSzPts val="1200"/>
              <a:buChar char="○"/>
              <a:defRPr sz="1200">
                <a:solidFill>
                  <a:schemeClr val="dk1"/>
                </a:solidFill>
              </a:defRPr>
            </a:lvl8pPr>
            <a:lvl9pPr indent="-304800" lvl="8" marL="4114800" algn="l">
              <a:lnSpc>
                <a:spcPct val="100000"/>
              </a:lnSpc>
              <a:spcBef>
                <a:spcPts val="0"/>
              </a:spcBef>
              <a:spcAft>
                <a:spcPts val="0"/>
              </a:spcAft>
              <a:buClr>
                <a:schemeClr val="dk1"/>
              </a:buClr>
              <a:buSzPts val="1200"/>
              <a:buChar char="■"/>
              <a:defRPr sz="1200">
                <a:solidFill>
                  <a:schemeClr val="dk1"/>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3">
  <p:cSld name="CUSTOM_2_1_1">
    <p:bg>
      <p:bgPr>
        <a:solidFill>
          <a:schemeClr val="lt1"/>
        </a:solidFill>
      </p:bgPr>
    </p:bg>
    <p:spTree>
      <p:nvGrpSpPr>
        <p:cNvPr id="31" name="Shape 31"/>
        <p:cNvGrpSpPr/>
        <p:nvPr/>
      </p:nvGrpSpPr>
      <p:grpSpPr>
        <a:xfrm>
          <a:off x="0" y="0"/>
          <a:ext cx="0" cy="0"/>
          <a:chOff x="0" y="0"/>
          <a:chExt cx="0" cy="0"/>
        </a:xfrm>
      </p:grpSpPr>
      <p:pic>
        <p:nvPicPr>
          <p:cNvPr id="32" name="Google Shape;32;p80"/>
          <p:cNvPicPr preferRelativeResize="0"/>
          <p:nvPr/>
        </p:nvPicPr>
        <p:blipFill rotWithShape="1">
          <a:blip r:embed="rId2">
            <a:alphaModFix/>
          </a:blip>
          <a:srcRect b="-6811" l="-55210" r="55209" t="50562"/>
          <a:stretch/>
        </p:blipFill>
        <p:spPr>
          <a:xfrm rot="10800000">
            <a:off x="0" y="0"/>
            <a:ext cx="9144000" cy="5143500"/>
          </a:xfrm>
          <a:prstGeom prst="rect">
            <a:avLst/>
          </a:prstGeom>
          <a:noFill/>
          <a:ln>
            <a:noFill/>
          </a:ln>
        </p:spPr>
      </p:pic>
      <p:sp>
        <p:nvSpPr>
          <p:cNvPr id="33" name="Google Shape;33;p80"/>
          <p:cNvSpPr txBox="1"/>
          <p:nvPr>
            <p:ph type="title"/>
          </p:nvPr>
        </p:nvSpPr>
        <p:spPr>
          <a:xfrm>
            <a:off x="1545472" y="1931850"/>
            <a:ext cx="3704400" cy="548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dk1"/>
              </a:buClr>
              <a:buSzPts val="2500"/>
              <a:buNone/>
              <a:defRPr sz="2500">
                <a:solidFill>
                  <a:schemeClr val="dk1"/>
                </a:solidFill>
              </a:defRPr>
            </a:lvl1pPr>
            <a:lvl2pPr lvl="1" algn="l">
              <a:lnSpc>
                <a:spcPct val="100000"/>
              </a:lnSpc>
              <a:spcBef>
                <a:spcPts val="0"/>
              </a:spcBef>
              <a:spcAft>
                <a:spcPts val="0"/>
              </a:spcAft>
              <a:buClr>
                <a:schemeClr val="dk1"/>
              </a:buClr>
              <a:buSzPts val="2500"/>
              <a:buNone/>
              <a:defRPr sz="2500">
                <a:solidFill>
                  <a:schemeClr val="dk1"/>
                </a:solidFill>
              </a:defRPr>
            </a:lvl2pPr>
            <a:lvl3pPr lvl="2" algn="l">
              <a:lnSpc>
                <a:spcPct val="100000"/>
              </a:lnSpc>
              <a:spcBef>
                <a:spcPts val="0"/>
              </a:spcBef>
              <a:spcAft>
                <a:spcPts val="0"/>
              </a:spcAft>
              <a:buClr>
                <a:schemeClr val="dk1"/>
              </a:buClr>
              <a:buSzPts val="2500"/>
              <a:buNone/>
              <a:defRPr sz="2500">
                <a:solidFill>
                  <a:schemeClr val="dk1"/>
                </a:solidFill>
              </a:defRPr>
            </a:lvl3pPr>
            <a:lvl4pPr lvl="3" algn="l">
              <a:lnSpc>
                <a:spcPct val="100000"/>
              </a:lnSpc>
              <a:spcBef>
                <a:spcPts val="0"/>
              </a:spcBef>
              <a:spcAft>
                <a:spcPts val="0"/>
              </a:spcAft>
              <a:buClr>
                <a:schemeClr val="dk1"/>
              </a:buClr>
              <a:buSzPts val="2500"/>
              <a:buNone/>
              <a:defRPr sz="2500">
                <a:solidFill>
                  <a:schemeClr val="dk1"/>
                </a:solidFill>
              </a:defRPr>
            </a:lvl4pPr>
            <a:lvl5pPr lvl="4" algn="l">
              <a:lnSpc>
                <a:spcPct val="100000"/>
              </a:lnSpc>
              <a:spcBef>
                <a:spcPts val="0"/>
              </a:spcBef>
              <a:spcAft>
                <a:spcPts val="0"/>
              </a:spcAft>
              <a:buClr>
                <a:schemeClr val="dk1"/>
              </a:buClr>
              <a:buSzPts val="2500"/>
              <a:buNone/>
              <a:defRPr sz="2500">
                <a:solidFill>
                  <a:schemeClr val="dk1"/>
                </a:solidFill>
              </a:defRPr>
            </a:lvl5pPr>
            <a:lvl6pPr lvl="5" algn="l">
              <a:lnSpc>
                <a:spcPct val="100000"/>
              </a:lnSpc>
              <a:spcBef>
                <a:spcPts val="0"/>
              </a:spcBef>
              <a:spcAft>
                <a:spcPts val="0"/>
              </a:spcAft>
              <a:buClr>
                <a:schemeClr val="dk1"/>
              </a:buClr>
              <a:buSzPts val="2500"/>
              <a:buNone/>
              <a:defRPr sz="2500">
                <a:solidFill>
                  <a:schemeClr val="dk1"/>
                </a:solidFill>
              </a:defRPr>
            </a:lvl6pPr>
            <a:lvl7pPr lvl="6" algn="l">
              <a:lnSpc>
                <a:spcPct val="100000"/>
              </a:lnSpc>
              <a:spcBef>
                <a:spcPts val="0"/>
              </a:spcBef>
              <a:spcAft>
                <a:spcPts val="0"/>
              </a:spcAft>
              <a:buClr>
                <a:schemeClr val="dk1"/>
              </a:buClr>
              <a:buSzPts val="2500"/>
              <a:buNone/>
              <a:defRPr sz="2500">
                <a:solidFill>
                  <a:schemeClr val="dk1"/>
                </a:solidFill>
              </a:defRPr>
            </a:lvl7pPr>
            <a:lvl8pPr lvl="7" algn="l">
              <a:lnSpc>
                <a:spcPct val="100000"/>
              </a:lnSpc>
              <a:spcBef>
                <a:spcPts val="0"/>
              </a:spcBef>
              <a:spcAft>
                <a:spcPts val="0"/>
              </a:spcAft>
              <a:buClr>
                <a:schemeClr val="dk1"/>
              </a:buClr>
              <a:buSzPts val="2500"/>
              <a:buNone/>
              <a:defRPr sz="2500">
                <a:solidFill>
                  <a:schemeClr val="dk1"/>
                </a:solidFill>
              </a:defRPr>
            </a:lvl8pPr>
            <a:lvl9pPr lvl="8" algn="l">
              <a:lnSpc>
                <a:spcPct val="100000"/>
              </a:lnSpc>
              <a:spcBef>
                <a:spcPts val="0"/>
              </a:spcBef>
              <a:spcAft>
                <a:spcPts val="0"/>
              </a:spcAft>
              <a:buClr>
                <a:schemeClr val="dk1"/>
              </a:buClr>
              <a:buSzPts val="2500"/>
              <a:buNone/>
              <a:defRPr sz="2500">
                <a:solidFill>
                  <a:schemeClr val="dk1"/>
                </a:solidFill>
              </a:defRPr>
            </a:lvl9pPr>
          </a:lstStyle>
          <a:p/>
        </p:txBody>
      </p:sp>
      <p:sp>
        <p:nvSpPr>
          <p:cNvPr id="34" name="Google Shape;34;p80"/>
          <p:cNvSpPr txBox="1"/>
          <p:nvPr>
            <p:ph idx="1" type="body"/>
          </p:nvPr>
        </p:nvSpPr>
        <p:spPr>
          <a:xfrm>
            <a:off x="1545472" y="2480550"/>
            <a:ext cx="3704400" cy="731100"/>
          </a:xfrm>
          <a:prstGeom prst="rect">
            <a:avLst/>
          </a:prstGeom>
          <a:noFill/>
          <a:ln>
            <a:noFill/>
          </a:ln>
        </p:spPr>
        <p:txBody>
          <a:bodyPr anchorCtr="0" anchor="t" bIns="91425" lIns="91425" spcFirstLastPara="1" rIns="91425" wrap="square" tIns="91425">
            <a:noAutofit/>
          </a:bodyPr>
          <a:lstStyle>
            <a:lvl1pPr indent="-304800" lvl="0" marL="457200" algn="l">
              <a:lnSpc>
                <a:spcPct val="100000"/>
              </a:lnSpc>
              <a:spcBef>
                <a:spcPts val="0"/>
              </a:spcBef>
              <a:spcAft>
                <a:spcPts val="0"/>
              </a:spcAft>
              <a:buClr>
                <a:schemeClr val="dk1"/>
              </a:buClr>
              <a:buSzPts val="1200"/>
              <a:buChar char="●"/>
              <a:defRPr sz="1200">
                <a:solidFill>
                  <a:schemeClr val="dk1"/>
                </a:solidFill>
              </a:defRPr>
            </a:lvl1pPr>
            <a:lvl2pPr indent="-304800" lvl="1" marL="914400" algn="l">
              <a:lnSpc>
                <a:spcPct val="100000"/>
              </a:lnSpc>
              <a:spcBef>
                <a:spcPts val="0"/>
              </a:spcBef>
              <a:spcAft>
                <a:spcPts val="0"/>
              </a:spcAft>
              <a:buClr>
                <a:schemeClr val="dk1"/>
              </a:buClr>
              <a:buSzPts val="1200"/>
              <a:buChar char="○"/>
              <a:defRPr sz="1200">
                <a:solidFill>
                  <a:schemeClr val="dk1"/>
                </a:solidFill>
              </a:defRPr>
            </a:lvl2pPr>
            <a:lvl3pPr indent="-304800" lvl="2" marL="1371600" algn="l">
              <a:lnSpc>
                <a:spcPct val="100000"/>
              </a:lnSpc>
              <a:spcBef>
                <a:spcPts val="0"/>
              </a:spcBef>
              <a:spcAft>
                <a:spcPts val="0"/>
              </a:spcAft>
              <a:buClr>
                <a:schemeClr val="dk1"/>
              </a:buClr>
              <a:buSzPts val="1200"/>
              <a:buChar char="■"/>
              <a:defRPr sz="1200">
                <a:solidFill>
                  <a:schemeClr val="dk1"/>
                </a:solidFill>
              </a:defRPr>
            </a:lvl3pPr>
            <a:lvl4pPr indent="-304800" lvl="3" marL="1828800" algn="l">
              <a:lnSpc>
                <a:spcPct val="100000"/>
              </a:lnSpc>
              <a:spcBef>
                <a:spcPts val="0"/>
              </a:spcBef>
              <a:spcAft>
                <a:spcPts val="0"/>
              </a:spcAft>
              <a:buClr>
                <a:schemeClr val="dk1"/>
              </a:buClr>
              <a:buSzPts val="1200"/>
              <a:buChar char="●"/>
              <a:defRPr sz="1200">
                <a:solidFill>
                  <a:schemeClr val="dk1"/>
                </a:solidFill>
              </a:defRPr>
            </a:lvl4pPr>
            <a:lvl5pPr indent="-304800" lvl="4" marL="2286000" algn="l">
              <a:lnSpc>
                <a:spcPct val="100000"/>
              </a:lnSpc>
              <a:spcBef>
                <a:spcPts val="0"/>
              </a:spcBef>
              <a:spcAft>
                <a:spcPts val="0"/>
              </a:spcAft>
              <a:buClr>
                <a:schemeClr val="dk1"/>
              </a:buClr>
              <a:buSzPts val="1200"/>
              <a:buChar char="○"/>
              <a:defRPr sz="1200">
                <a:solidFill>
                  <a:schemeClr val="dk1"/>
                </a:solidFill>
              </a:defRPr>
            </a:lvl5pPr>
            <a:lvl6pPr indent="-304800" lvl="5" marL="2743200" algn="l">
              <a:lnSpc>
                <a:spcPct val="100000"/>
              </a:lnSpc>
              <a:spcBef>
                <a:spcPts val="0"/>
              </a:spcBef>
              <a:spcAft>
                <a:spcPts val="0"/>
              </a:spcAft>
              <a:buClr>
                <a:schemeClr val="dk1"/>
              </a:buClr>
              <a:buSzPts val="1200"/>
              <a:buChar char="■"/>
              <a:defRPr sz="1200">
                <a:solidFill>
                  <a:schemeClr val="dk1"/>
                </a:solidFill>
              </a:defRPr>
            </a:lvl6pPr>
            <a:lvl7pPr indent="-304800" lvl="6" marL="3200400" algn="l">
              <a:lnSpc>
                <a:spcPct val="100000"/>
              </a:lnSpc>
              <a:spcBef>
                <a:spcPts val="0"/>
              </a:spcBef>
              <a:spcAft>
                <a:spcPts val="0"/>
              </a:spcAft>
              <a:buClr>
                <a:schemeClr val="dk1"/>
              </a:buClr>
              <a:buSzPts val="1200"/>
              <a:buChar char="●"/>
              <a:defRPr sz="1200">
                <a:solidFill>
                  <a:schemeClr val="dk1"/>
                </a:solidFill>
              </a:defRPr>
            </a:lvl7pPr>
            <a:lvl8pPr indent="-304800" lvl="7" marL="3657600" algn="l">
              <a:lnSpc>
                <a:spcPct val="100000"/>
              </a:lnSpc>
              <a:spcBef>
                <a:spcPts val="0"/>
              </a:spcBef>
              <a:spcAft>
                <a:spcPts val="0"/>
              </a:spcAft>
              <a:buClr>
                <a:schemeClr val="dk1"/>
              </a:buClr>
              <a:buSzPts val="1200"/>
              <a:buChar char="○"/>
              <a:defRPr sz="1200">
                <a:solidFill>
                  <a:schemeClr val="dk1"/>
                </a:solidFill>
              </a:defRPr>
            </a:lvl8pPr>
            <a:lvl9pPr indent="-304800" lvl="8" marL="4114800" algn="l">
              <a:lnSpc>
                <a:spcPct val="100000"/>
              </a:lnSpc>
              <a:spcBef>
                <a:spcPts val="0"/>
              </a:spcBef>
              <a:spcAft>
                <a:spcPts val="0"/>
              </a:spcAft>
              <a:buClr>
                <a:schemeClr val="dk1"/>
              </a:buClr>
              <a:buSzPts val="1200"/>
              <a:buChar char="■"/>
              <a:defRPr sz="1200">
                <a:solidFill>
                  <a:schemeClr val="dk1"/>
                </a:solidFil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BLANK_1_1_1_1_1_1_1">
    <p:bg>
      <p:bgPr>
        <a:solidFill>
          <a:schemeClr val="lt1"/>
        </a:solidFill>
      </p:bgPr>
    </p:bg>
    <p:spTree>
      <p:nvGrpSpPr>
        <p:cNvPr id="35" name="Shape 35"/>
        <p:cNvGrpSpPr/>
        <p:nvPr/>
      </p:nvGrpSpPr>
      <p:grpSpPr>
        <a:xfrm>
          <a:off x="0" y="0"/>
          <a:ext cx="0" cy="0"/>
          <a:chOff x="0" y="0"/>
          <a:chExt cx="0" cy="0"/>
        </a:xfrm>
      </p:grpSpPr>
      <p:pic>
        <p:nvPicPr>
          <p:cNvPr id="36" name="Google Shape;36;p88"/>
          <p:cNvPicPr preferRelativeResize="0"/>
          <p:nvPr/>
        </p:nvPicPr>
        <p:blipFill rotWithShape="1">
          <a:blip r:embed="rId2">
            <a:alphaModFix/>
          </a:blip>
          <a:srcRect b="-35825" l="-6643" r="27548" t="13471"/>
          <a:stretch/>
        </p:blipFill>
        <p:spPr>
          <a:xfrm flipH="1">
            <a:off x="-10680" y="-2437"/>
            <a:ext cx="3321293" cy="5143500"/>
          </a:xfrm>
          <a:prstGeom prst="rect">
            <a:avLst/>
          </a:prstGeom>
          <a:noFill/>
          <a:ln>
            <a:noFill/>
          </a:ln>
        </p:spPr>
      </p:pic>
      <p:pic>
        <p:nvPicPr>
          <p:cNvPr id="37" name="Google Shape;37;p88"/>
          <p:cNvPicPr preferRelativeResize="0"/>
          <p:nvPr/>
        </p:nvPicPr>
        <p:blipFill rotWithShape="1">
          <a:blip r:embed="rId2">
            <a:alphaModFix/>
          </a:blip>
          <a:srcRect b="-108521" l="-235242" r="44458" t="44962"/>
          <a:stretch/>
        </p:blipFill>
        <p:spPr>
          <a:xfrm flipH="1" rot="10800000">
            <a:off x="-10680" y="-2437"/>
            <a:ext cx="9144080" cy="5148375"/>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bg>
      <p:bgPr>
        <a:solidFill>
          <a:schemeClr val="lt1"/>
        </a:solidFill>
      </p:bgPr>
    </p:bg>
    <p:spTree>
      <p:nvGrpSpPr>
        <p:cNvPr id="38" name="Shape 38"/>
        <p:cNvGrpSpPr/>
        <p:nvPr/>
      </p:nvGrpSpPr>
      <p:grpSpPr>
        <a:xfrm>
          <a:off x="0" y="0"/>
          <a:ext cx="0" cy="0"/>
          <a:chOff x="0" y="0"/>
          <a:chExt cx="0" cy="0"/>
        </a:xfrm>
      </p:grpSpPr>
      <p:pic>
        <p:nvPicPr>
          <p:cNvPr id="39" name="Google Shape;39;p58"/>
          <p:cNvPicPr preferRelativeResize="0"/>
          <p:nvPr/>
        </p:nvPicPr>
        <p:blipFill rotWithShape="1">
          <a:blip r:embed="rId2">
            <a:alphaModFix/>
          </a:blip>
          <a:srcRect b="47850" l="104756" r="280062" t="-108210"/>
          <a:stretch/>
        </p:blipFill>
        <p:spPr>
          <a:xfrm rot="10800000">
            <a:off x="1325" y="-1637"/>
            <a:ext cx="9141450" cy="5146775"/>
          </a:xfrm>
          <a:prstGeom prst="rect">
            <a:avLst/>
          </a:prstGeom>
          <a:noFill/>
          <a:ln>
            <a:noFill/>
          </a:ln>
        </p:spPr>
      </p:pic>
      <p:sp>
        <p:nvSpPr>
          <p:cNvPr id="40" name="Google Shape;40;p58"/>
          <p:cNvSpPr txBox="1"/>
          <p:nvPr>
            <p:ph type="title"/>
          </p:nvPr>
        </p:nvSpPr>
        <p:spPr>
          <a:xfrm>
            <a:off x="715100" y="535000"/>
            <a:ext cx="7713900" cy="548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dk1"/>
              </a:buClr>
              <a:buSzPts val="2500"/>
              <a:buNone/>
              <a:defRPr sz="2500">
                <a:solidFill>
                  <a:schemeClr val="dk1"/>
                </a:solidFill>
              </a:defRPr>
            </a:lvl1pPr>
            <a:lvl2pPr lvl="1" algn="l">
              <a:lnSpc>
                <a:spcPct val="100000"/>
              </a:lnSpc>
              <a:spcBef>
                <a:spcPts val="0"/>
              </a:spcBef>
              <a:spcAft>
                <a:spcPts val="0"/>
              </a:spcAft>
              <a:buClr>
                <a:schemeClr val="dk1"/>
              </a:buClr>
              <a:buSzPts val="2500"/>
              <a:buNone/>
              <a:defRPr sz="2500">
                <a:solidFill>
                  <a:schemeClr val="dk1"/>
                </a:solidFill>
              </a:defRPr>
            </a:lvl2pPr>
            <a:lvl3pPr lvl="2" algn="l">
              <a:lnSpc>
                <a:spcPct val="100000"/>
              </a:lnSpc>
              <a:spcBef>
                <a:spcPts val="0"/>
              </a:spcBef>
              <a:spcAft>
                <a:spcPts val="0"/>
              </a:spcAft>
              <a:buClr>
                <a:schemeClr val="dk1"/>
              </a:buClr>
              <a:buSzPts val="2500"/>
              <a:buNone/>
              <a:defRPr sz="2500">
                <a:solidFill>
                  <a:schemeClr val="dk1"/>
                </a:solidFill>
              </a:defRPr>
            </a:lvl3pPr>
            <a:lvl4pPr lvl="3" algn="l">
              <a:lnSpc>
                <a:spcPct val="100000"/>
              </a:lnSpc>
              <a:spcBef>
                <a:spcPts val="0"/>
              </a:spcBef>
              <a:spcAft>
                <a:spcPts val="0"/>
              </a:spcAft>
              <a:buClr>
                <a:schemeClr val="dk1"/>
              </a:buClr>
              <a:buSzPts val="2500"/>
              <a:buNone/>
              <a:defRPr sz="2500">
                <a:solidFill>
                  <a:schemeClr val="dk1"/>
                </a:solidFill>
              </a:defRPr>
            </a:lvl4pPr>
            <a:lvl5pPr lvl="4" algn="l">
              <a:lnSpc>
                <a:spcPct val="100000"/>
              </a:lnSpc>
              <a:spcBef>
                <a:spcPts val="0"/>
              </a:spcBef>
              <a:spcAft>
                <a:spcPts val="0"/>
              </a:spcAft>
              <a:buClr>
                <a:schemeClr val="dk1"/>
              </a:buClr>
              <a:buSzPts val="2500"/>
              <a:buNone/>
              <a:defRPr sz="2500">
                <a:solidFill>
                  <a:schemeClr val="dk1"/>
                </a:solidFill>
              </a:defRPr>
            </a:lvl5pPr>
            <a:lvl6pPr lvl="5" algn="l">
              <a:lnSpc>
                <a:spcPct val="100000"/>
              </a:lnSpc>
              <a:spcBef>
                <a:spcPts val="0"/>
              </a:spcBef>
              <a:spcAft>
                <a:spcPts val="0"/>
              </a:spcAft>
              <a:buClr>
                <a:schemeClr val="dk1"/>
              </a:buClr>
              <a:buSzPts val="2500"/>
              <a:buNone/>
              <a:defRPr sz="2500">
                <a:solidFill>
                  <a:schemeClr val="dk1"/>
                </a:solidFill>
              </a:defRPr>
            </a:lvl6pPr>
            <a:lvl7pPr lvl="6" algn="l">
              <a:lnSpc>
                <a:spcPct val="100000"/>
              </a:lnSpc>
              <a:spcBef>
                <a:spcPts val="0"/>
              </a:spcBef>
              <a:spcAft>
                <a:spcPts val="0"/>
              </a:spcAft>
              <a:buClr>
                <a:schemeClr val="dk1"/>
              </a:buClr>
              <a:buSzPts val="2500"/>
              <a:buNone/>
              <a:defRPr sz="2500">
                <a:solidFill>
                  <a:schemeClr val="dk1"/>
                </a:solidFill>
              </a:defRPr>
            </a:lvl7pPr>
            <a:lvl8pPr lvl="7" algn="l">
              <a:lnSpc>
                <a:spcPct val="100000"/>
              </a:lnSpc>
              <a:spcBef>
                <a:spcPts val="0"/>
              </a:spcBef>
              <a:spcAft>
                <a:spcPts val="0"/>
              </a:spcAft>
              <a:buClr>
                <a:schemeClr val="dk1"/>
              </a:buClr>
              <a:buSzPts val="2500"/>
              <a:buNone/>
              <a:defRPr sz="2500">
                <a:solidFill>
                  <a:schemeClr val="dk1"/>
                </a:solidFill>
              </a:defRPr>
            </a:lvl8pPr>
            <a:lvl9pPr lvl="8" algn="l">
              <a:lnSpc>
                <a:spcPct val="100000"/>
              </a:lnSpc>
              <a:spcBef>
                <a:spcPts val="0"/>
              </a:spcBef>
              <a:spcAft>
                <a:spcPts val="0"/>
              </a:spcAft>
              <a:buClr>
                <a:schemeClr val="dk1"/>
              </a:buClr>
              <a:buSzPts val="2500"/>
              <a:buNone/>
              <a:defRPr sz="2500">
                <a:solidFill>
                  <a:schemeClr val="dk1"/>
                </a:solidFill>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BLANK_1">
    <p:bg>
      <p:bgPr>
        <a:solidFill>
          <a:schemeClr val="lt1"/>
        </a:solidFill>
      </p:bgPr>
    </p:bg>
    <p:spTree>
      <p:nvGrpSpPr>
        <p:cNvPr id="41" name="Shape 41"/>
        <p:cNvGrpSpPr/>
        <p:nvPr/>
      </p:nvGrpSpPr>
      <p:grpSpPr>
        <a:xfrm>
          <a:off x="0" y="0"/>
          <a:ext cx="0" cy="0"/>
          <a:chOff x="0" y="0"/>
          <a:chExt cx="0" cy="0"/>
        </a:xfrm>
      </p:grpSpPr>
      <p:pic>
        <p:nvPicPr>
          <p:cNvPr id="42" name="Google Shape;42;p59"/>
          <p:cNvPicPr preferRelativeResize="0"/>
          <p:nvPr/>
        </p:nvPicPr>
        <p:blipFill rotWithShape="1">
          <a:blip r:embed="rId2">
            <a:alphaModFix/>
          </a:blip>
          <a:srcRect b="-108521" l="-235242" r="44458" t="44962"/>
          <a:stretch/>
        </p:blipFill>
        <p:spPr>
          <a:xfrm rot="10800000">
            <a:off x="-10150" y="0"/>
            <a:ext cx="9154150" cy="5148375"/>
          </a:xfrm>
          <a:prstGeom prst="rect">
            <a:avLst/>
          </a:prstGeom>
          <a:noFill/>
          <a:ln>
            <a:noFill/>
          </a:ln>
        </p:spPr>
      </p:pic>
      <p:sp>
        <p:nvSpPr>
          <p:cNvPr id="43" name="Google Shape;43;p59"/>
          <p:cNvSpPr txBox="1"/>
          <p:nvPr>
            <p:ph type="title"/>
          </p:nvPr>
        </p:nvSpPr>
        <p:spPr>
          <a:xfrm>
            <a:off x="1070650" y="1367325"/>
            <a:ext cx="538500" cy="7362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000"/>
              <a:buNone/>
              <a:defRPr sz="1800">
                <a:solidFill>
                  <a:schemeClr val="lt2"/>
                </a:solidFill>
              </a:defRPr>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sp>
        <p:nvSpPr>
          <p:cNvPr id="44" name="Google Shape;44;p59"/>
          <p:cNvSpPr txBox="1"/>
          <p:nvPr>
            <p:ph idx="1" type="subTitle"/>
          </p:nvPr>
        </p:nvSpPr>
        <p:spPr>
          <a:xfrm>
            <a:off x="1609075" y="1367325"/>
            <a:ext cx="2607300" cy="7362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dk1"/>
              </a:buClr>
              <a:buSzPts val="2400"/>
              <a:buFont typeface="Alexandria Medium"/>
              <a:buNone/>
              <a:defRPr sz="1800">
                <a:solidFill>
                  <a:schemeClr val="dk1"/>
                </a:solidFill>
                <a:latin typeface="Alexandria Medium"/>
                <a:ea typeface="Alexandria Medium"/>
                <a:cs typeface="Alexandria Medium"/>
                <a:sym typeface="Alexandria Medium"/>
              </a:defRPr>
            </a:lvl1pPr>
            <a:lvl2pPr lvl="1"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2pPr>
            <a:lvl3pPr lvl="2"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3pPr>
            <a:lvl4pPr lvl="3"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4pPr>
            <a:lvl5pPr lvl="4"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5pPr>
            <a:lvl6pPr lvl="5"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6pPr>
            <a:lvl7pPr lvl="6"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7pPr>
            <a:lvl8pPr lvl="7"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8pPr>
            <a:lvl9pPr lvl="8"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9pPr>
          </a:lstStyle>
          <a:p/>
        </p:txBody>
      </p:sp>
      <p:sp>
        <p:nvSpPr>
          <p:cNvPr id="45" name="Google Shape;45;p59"/>
          <p:cNvSpPr txBox="1"/>
          <p:nvPr>
            <p:ph idx="2" type="title"/>
          </p:nvPr>
        </p:nvSpPr>
        <p:spPr>
          <a:xfrm>
            <a:off x="715100" y="535000"/>
            <a:ext cx="7713900" cy="548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dk1"/>
              </a:buClr>
              <a:buSzPts val="3000"/>
              <a:buNone/>
              <a:defRPr>
                <a:solidFill>
                  <a:schemeClr val="dk1"/>
                </a:solidFill>
              </a:defRPr>
            </a:lvl1pPr>
            <a:lvl2pPr lvl="1" algn="l">
              <a:lnSpc>
                <a:spcPct val="100000"/>
              </a:lnSpc>
              <a:spcBef>
                <a:spcPts val="0"/>
              </a:spcBef>
              <a:spcAft>
                <a:spcPts val="0"/>
              </a:spcAft>
              <a:buClr>
                <a:schemeClr val="dk1"/>
              </a:buClr>
              <a:buSzPts val="3000"/>
              <a:buNone/>
              <a:defRPr sz="3000">
                <a:solidFill>
                  <a:schemeClr val="dk1"/>
                </a:solidFill>
              </a:defRPr>
            </a:lvl2pPr>
            <a:lvl3pPr lvl="2" algn="l">
              <a:lnSpc>
                <a:spcPct val="100000"/>
              </a:lnSpc>
              <a:spcBef>
                <a:spcPts val="0"/>
              </a:spcBef>
              <a:spcAft>
                <a:spcPts val="0"/>
              </a:spcAft>
              <a:buClr>
                <a:schemeClr val="dk1"/>
              </a:buClr>
              <a:buSzPts val="3000"/>
              <a:buNone/>
              <a:defRPr sz="3000">
                <a:solidFill>
                  <a:schemeClr val="dk1"/>
                </a:solidFill>
              </a:defRPr>
            </a:lvl3pPr>
            <a:lvl4pPr lvl="3" algn="l">
              <a:lnSpc>
                <a:spcPct val="100000"/>
              </a:lnSpc>
              <a:spcBef>
                <a:spcPts val="0"/>
              </a:spcBef>
              <a:spcAft>
                <a:spcPts val="0"/>
              </a:spcAft>
              <a:buClr>
                <a:schemeClr val="dk1"/>
              </a:buClr>
              <a:buSzPts val="3000"/>
              <a:buNone/>
              <a:defRPr sz="3000">
                <a:solidFill>
                  <a:schemeClr val="dk1"/>
                </a:solidFill>
              </a:defRPr>
            </a:lvl4pPr>
            <a:lvl5pPr lvl="4" algn="l">
              <a:lnSpc>
                <a:spcPct val="100000"/>
              </a:lnSpc>
              <a:spcBef>
                <a:spcPts val="0"/>
              </a:spcBef>
              <a:spcAft>
                <a:spcPts val="0"/>
              </a:spcAft>
              <a:buClr>
                <a:schemeClr val="dk1"/>
              </a:buClr>
              <a:buSzPts val="3000"/>
              <a:buNone/>
              <a:defRPr sz="3000">
                <a:solidFill>
                  <a:schemeClr val="dk1"/>
                </a:solidFill>
              </a:defRPr>
            </a:lvl5pPr>
            <a:lvl6pPr lvl="5" algn="l">
              <a:lnSpc>
                <a:spcPct val="100000"/>
              </a:lnSpc>
              <a:spcBef>
                <a:spcPts val="0"/>
              </a:spcBef>
              <a:spcAft>
                <a:spcPts val="0"/>
              </a:spcAft>
              <a:buClr>
                <a:schemeClr val="dk1"/>
              </a:buClr>
              <a:buSzPts val="3000"/>
              <a:buNone/>
              <a:defRPr sz="3000">
                <a:solidFill>
                  <a:schemeClr val="dk1"/>
                </a:solidFill>
              </a:defRPr>
            </a:lvl6pPr>
            <a:lvl7pPr lvl="6" algn="l">
              <a:lnSpc>
                <a:spcPct val="100000"/>
              </a:lnSpc>
              <a:spcBef>
                <a:spcPts val="0"/>
              </a:spcBef>
              <a:spcAft>
                <a:spcPts val="0"/>
              </a:spcAft>
              <a:buClr>
                <a:schemeClr val="dk1"/>
              </a:buClr>
              <a:buSzPts val="3000"/>
              <a:buNone/>
              <a:defRPr sz="3000">
                <a:solidFill>
                  <a:schemeClr val="dk1"/>
                </a:solidFill>
              </a:defRPr>
            </a:lvl7pPr>
            <a:lvl8pPr lvl="7" algn="l">
              <a:lnSpc>
                <a:spcPct val="100000"/>
              </a:lnSpc>
              <a:spcBef>
                <a:spcPts val="0"/>
              </a:spcBef>
              <a:spcAft>
                <a:spcPts val="0"/>
              </a:spcAft>
              <a:buClr>
                <a:schemeClr val="dk1"/>
              </a:buClr>
              <a:buSzPts val="3000"/>
              <a:buNone/>
              <a:defRPr sz="3000">
                <a:solidFill>
                  <a:schemeClr val="dk1"/>
                </a:solidFill>
              </a:defRPr>
            </a:lvl8pPr>
            <a:lvl9pPr lvl="8" algn="l">
              <a:lnSpc>
                <a:spcPct val="100000"/>
              </a:lnSpc>
              <a:spcBef>
                <a:spcPts val="0"/>
              </a:spcBef>
              <a:spcAft>
                <a:spcPts val="0"/>
              </a:spcAft>
              <a:buClr>
                <a:schemeClr val="dk1"/>
              </a:buClr>
              <a:buSzPts val="3000"/>
              <a:buNone/>
              <a:defRPr sz="3000">
                <a:solidFill>
                  <a:schemeClr val="dk1"/>
                </a:solidFill>
              </a:defRPr>
            </a:lvl9pPr>
          </a:lstStyle>
          <a:p/>
        </p:txBody>
      </p:sp>
      <p:sp>
        <p:nvSpPr>
          <p:cNvPr id="46" name="Google Shape;46;p59"/>
          <p:cNvSpPr txBox="1"/>
          <p:nvPr>
            <p:ph idx="3" type="title"/>
          </p:nvPr>
        </p:nvSpPr>
        <p:spPr>
          <a:xfrm>
            <a:off x="1070650" y="2103525"/>
            <a:ext cx="538500" cy="7362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000"/>
              <a:buNone/>
              <a:defRPr sz="1800">
                <a:solidFill>
                  <a:schemeClr val="lt2"/>
                </a:solidFill>
              </a:defRPr>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sp>
        <p:nvSpPr>
          <p:cNvPr id="47" name="Google Shape;47;p59"/>
          <p:cNvSpPr txBox="1"/>
          <p:nvPr>
            <p:ph idx="4" type="subTitle"/>
          </p:nvPr>
        </p:nvSpPr>
        <p:spPr>
          <a:xfrm>
            <a:off x="1609075" y="2103524"/>
            <a:ext cx="2607300" cy="7362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dk1"/>
              </a:buClr>
              <a:buSzPts val="2400"/>
              <a:buFont typeface="Alexandria Medium"/>
              <a:buNone/>
              <a:defRPr sz="1800">
                <a:solidFill>
                  <a:schemeClr val="dk1"/>
                </a:solidFill>
                <a:latin typeface="Alexandria Medium"/>
                <a:ea typeface="Alexandria Medium"/>
                <a:cs typeface="Alexandria Medium"/>
                <a:sym typeface="Alexandria Medium"/>
              </a:defRPr>
            </a:lvl1pPr>
            <a:lvl2pPr lvl="1"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2pPr>
            <a:lvl3pPr lvl="2"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3pPr>
            <a:lvl4pPr lvl="3"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4pPr>
            <a:lvl5pPr lvl="4"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5pPr>
            <a:lvl6pPr lvl="5"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6pPr>
            <a:lvl7pPr lvl="6"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7pPr>
            <a:lvl8pPr lvl="7"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8pPr>
            <a:lvl9pPr lvl="8"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9pPr>
          </a:lstStyle>
          <a:p/>
        </p:txBody>
      </p:sp>
      <p:sp>
        <p:nvSpPr>
          <p:cNvPr id="48" name="Google Shape;48;p59"/>
          <p:cNvSpPr txBox="1"/>
          <p:nvPr>
            <p:ph idx="5" type="title"/>
          </p:nvPr>
        </p:nvSpPr>
        <p:spPr>
          <a:xfrm>
            <a:off x="1070650" y="2839750"/>
            <a:ext cx="538500" cy="7362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000"/>
              <a:buNone/>
              <a:defRPr sz="1800">
                <a:solidFill>
                  <a:schemeClr val="lt2"/>
                </a:solidFill>
              </a:defRPr>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sp>
        <p:nvSpPr>
          <p:cNvPr id="49" name="Google Shape;49;p59"/>
          <p:cNvSpPr txBox="1"/>
          <p:nvPr>
            <p:ph idx="6" type="subTitle"/>
          </p:nvPr>
        </p:nvSpPr>
        <p:spPr>
          <a:xfrm>
            <a:off x="1609075" y="2839748"/>
            <a:ext cx="2607300" cy="7362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dk1"/>
              </a:buClr>
              <a:buSzPts val="2400"/>
              <a:buFont typeface="Alexandria Medium"/>
              <a:buNone/>
              <a:defRPr sz="1800">
                <a:solidFill>
                  <a:schemeClr val="dk1"/>
                </a:solidFill>
                <a:latin typeface="Alexandria Medium"/>
                <a:ea typeface="Alexandria Medium"/>
                <a:cs typeface="Alexandria Medium"/>
                <a:sym typeface="Alexandria Medium"/>
              </a:defRPr>
            </a:lvl1pPr>
            <a:lvl2pPr lvl="1"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2pPr>
            <a:lvl3pPr lvl="2"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3pPr>
            <a:lvl4pPr lvl="3"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4pPr>
            <a:lvl5pPr lvl="4"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5pPr>
            <a:lvl6pPr lvl="5"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6pPr>
            <a:lvl7pPr lvl="6"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7pPr>
            <a:lvl8pPr lvl="7"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8pPr>
            <a:lvl9pPr lvl="8"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9pPr>
          </a:lstStyle>
          <a:p/>
        </p:txBody>
      </p:sp>
      <p:sp>
        <p:nvSpPr>
          <p:cNvPr id="50" name="Google Shape;50;p59"/>
          <p:cNvSpPr txBox="1"/>
          <p:nvPr>
            <p:ph idx="7" type="title"/>
          </p:nvPr>
        </p:nvSpPr>
        <p:spPr>
          <a:xfrm>
            <a:off x="1070650" y="3575950"/>
            <a:ext cx="538500" cy="7362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000"/>
              <a:buNone/>
              <a:defRPr sz="1800">
                <a:solidFill>
                  <a:schemeClr val="lt2"/>
                </a:solidFill>
              </a:defRPr>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sp>
        <p:nvSpPr>
          <p:cNvPr id="51" name="Google Shape;51;p59"/>
          <p:cNvSpPr txBox="1"/>
          <p:nvPr>
            <p:ph idx="8" type="subTitle"/>
          </p:nvPr>
        </p:nvSpPr>
        <p:spPr>
          <a:xfrm>
            <a:off x="1609075" y="3575948"/>
            <a:ext cx="2607300" cy="7362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dk1"/>
              </a:buClr>
              <a:buSzPts val="2400"/>
              <a:buFont typeface="Alexandria Medium"/>
              <a:buNone/>
              <a:defRPr sz="1800">
                <a:solidFill>
                  <a:schemeClr val="dk1"/>
                </a:solidFill>
                <a:latin typeface="Alexandria Medium"/>
                <a:ea typeface="Alexandria Medium"/>
                <a:cs typeface="Alexandria Medium"/>
                <a:sym typeface="Alexandria Medium"/>
              </a:defRPr>
            </a:lvl1pPr>
            <a:lvl2pPr lvl="1"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2pPr>
            <a:lvl3pPr lvl="2"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3pPr>
            <a:lvl4pPr lvl="3"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4pPr>
            <a:lvl5pPr lvl="4"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5pPr>
            <a:lvl6pPr lvl="5"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6pPr>
            <a:lvl7pPr lvl="6"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7pPr>
            <a:lvl8pPr lvl="7"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8pPr>
            <a:lvl9pPr lvl="8"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9pPr>
          </a:lstStyle>
          <a:p/>
        </p:txBody>
      </p:sp>
      <p:sp>
        <p:nvSpPr>
          <p:cNvPr id="52" name="Google Shape;52;p59"/>
          <p:cNvSpPr txBox="1"/>
          <p:nvPr>
            <p:ph idx="9" type="title"/>
          </p:nvPr>
        </p:nvSpPr>
        <p:spPr>
          <a:xfrm>
            <a:off x="4927449" y="1367325"/>
            <a:ext cx="538500" cy="7362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000"/>
              <a:buNone/>
              <a:defRPr sz="1800">
                <a:solidFill>
                  <a:schemeClr val="lt2"/>
                </a:solidFill>
              </a:defRPr>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sp>
        <p:nvSpPr>
          <p:cNvPr id="53" name="Google Shape;53;p59"/>
          <p:cNvSpPr txBox="1"/>
          <p:nvPr>
            <p:ph idx="13" type="subTitle"/>
          </p:nvPr>
        </p:nvSpPr>
        <p:spPr>
          <a:xfrm>
            <a:off x="5465950" y="1367325"/>
            <a:ext cx="2607300" cy="7362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dk1"/>
              </a:buClr>
              <a:buSzPts val="2400"/>
              <a:buFont typeface="Alexandria Medium"/>
              <a:buNone/>
              <a:defRPr sz="1800">
                <a:solidFill>
                  <a:schemeClr val="dk1"/>
                </a:solidFill>
                <a:latin typeface="Alexandria Medium"/>
                <a:ea typeface="Alexandria Medium"/>
                <a:cs typeface="Alexandria Medium"/>
                <a:sym typeface="Alexandria Medium"/>
              </a:defRPr>
            </a:lvl1pPr>
            <a:lvl2pPr lvl="1"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2pPr>
            <a:lvl3pPr lvl="2"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3pPr>
            <a:lvl4pPr lvl="3"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4pPr>
            <a:lvl5pPr lvl="4"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5pPr>
            <a:lvl6pPr lvl="5"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6pPr>
            <a:lvl7pPr lvl="6"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7pPr>
            <a:lvl8pPr lvl="7"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8pPr>
            <a:lvl9pPr lvl="8"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9pPr>
          </a:lstStyle>
          <a:p/>
        </p:txBody>
      </p:sp>
      <p:sp>
        <p:nvSpPr>
          <p:cNvPr id="54" name="Google Shape;54;p59"/>
          <p:cNvSpPr txBox="1"/>
          <p:nvPr>
            <p:ph idx="14" type="title"/>
          </p:nvPr>
        </p:nvSpPr>
        <p:spPr>
          <a:xfrm>
            <a:off x="4927449" y="2103522"/>
            <a:ext cx="538500" cy="7362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000"/>
              <a:buNone/>
              <a:defRPr sz="1800">
                <a:solidFill>
                  <a:schemeClr val="lt2"/>
                </a:solidFill>
              </a:defRPr>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sp>
        <p:nvSpPr>
          <p:cNvPr id="55" name="Google Shape;55;p59"/>
          <p:cNvSpPr txBox="1"/>
          <p:nvPr>
            <p:ph idx="15" type="subTitle"/>
          </p:nvPr>
        </p:nvSpPr>
        <p:spPr>
          <a:xfrm>
            <a:off x="5465950" y="2103519"/>
            <a:ext cx="2607300" cy="7362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dk1"/>
              </a:buClr>
              <a:buSzPts val="2400"/>
              <a:buFont typeface="Alexandria Medium"/>
              <a:buNone/>
              <a:defRPr sz="1800">
                <a:solidFill>
                  <a:schemeClr val="dk1"/>
                </a:solidFill>
                <a:latin typeface="Alexandria Medium"/>
                <a:ea typeface="Alexandria Medium"/>
                <a:cs typeface="Alexandria Medium"/>
                <a:sym typeface="Alexandria Medium"/>
              </a:defRPr>
            </a:lvl1pPr>
            <a:lvl2pPr lvl="1"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2pPr>
            <a:lvl3pPr lvl="2"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3pPr>
            <a:lvl4pPr lvl="3"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4pPr>
            <a:lvl5pPr lvl="4"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5pPr>
            <a:lvl6pPr lvl="5"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6pPr>
            <a:lvl7pPr lvl="6"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7pPr>
            <a:lvl8pPr lvl="7"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8pPr>
            <a:lvl9pPr lvl="8"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9pPr>
          </a:lstStyle>
          <a:p/>
        </p:txBody>
      </p:sp>
      <p:sp>
        <p:nvSpPr>
          <p:cNvPr id="56" name="Google Shape;56;p59"/>
          <p:cNvSpPr txBox="1"/>
          <p:nvPr>
            <p:ph idx="16" type="title"/>
          </p:nvPr>
        </p:nvSpPr>
        <p:spPr>
          <a:xfrm>
            <a:off x="4927449" y="2839728"/>
            <a:ext cx="538500" cy="7362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000"/>
              <a:buNone/>
              <a:defRPr sz="1800">
                <a:solidFill>
                  <a:schemeClr val="lt2"/>
                </a:solidFill>
              </a:defRPr>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sp>
        <p:nvSpPr>
          <p:cNvPr id="57" name="Google Shape;57;p59"/>
          <p:cNvSpPr txBox="1"/>
          <p:nvPr>
            <p:ph idx="17" type="subTitle"/>
          </p:nvPr>
        </p:nvSpPr>
        <p:spPr>
          <a:xfrm>
            <a:off x="5465950" y="2839721"/>
            <a:ext cx="2607300" cy="7362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dk1"/>
              </a:buClr>
              <a:buSzPts val="2400"/>
              <a:buFont typeface="Alexandria Medium"/>
              <a:buNone/>
              <a:defRPr sz="1800">
                <a:solidFill>
                  <a:schemeClr val="dk1"/>
                </a:solidFill>
                <a:latin typeface="Alexandria Medium"/>
                <a:ea typeface="Alexandria Medium"/>
                <a:cs typeface="Alexandria Medium"/>
                <a:sym typeface="Alexandria Medium"/>
              </a:defRPr>
            </a:lvl1pPr>
            <a:lvl2pPr lvl="1"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2pPr>
            <a:lvl3pPr lvl="2"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3pPr>
            <a:lvl4pPr lvl="3"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4pPr>
            <a:lvl5pPr lvl="4"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5pPr>
            <a:lvl6pPr lvl="5"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6pPr>
            <a:lvl7pPr lvl="6"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7pPr>
            <a:lvl8pPr lvl="7"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8pPr>
            <a:lvl9pPr lvl="8"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9pPr>
          </a:lstStyle>
          <a:p/>
        </p:txBody>
      </p:sp>
      <p:sp>
        <p:nvSpPr>
          <p:cNvPr id="58" name="Google Shape;58;p59"/>
          <p:cNvSpPr txBox="1"/>
          <p:nvPr>
            <p:ph idx="18" type="title"/>
          </p:nvPr>
        </p:nvSpPr>
        <p:spPr>
          <a:xfrm>
            <a:off x="4927449" y="3575925"/>
            <a:ext cx="538500" cy="7362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3000"/>
              <a:buNone/>
              <a:defRPr sz="1800">
                <a:solidFill>
                  <a:schemeClr val="lt2"/>
                </a:solidFill>
              </a:defRPr>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p:txBody>
      </p:sp>
      <p:sp>
        <p:nvSpPr>
          <p:cNvPr id="59" name="Google Shape;59;p59"/>
          <p:cNvSpPr txBox="1"/>
          <p:nvPr>
            <p:ph idx="19" type="subTitle"/>
          </p:nvPr>
        </p:nvSpPr>
        <p:spPr>
          <a:xfrm>
            <a:off x="5465950" y="3575916"/>
            <a:ext cx="2607300" cy="7362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dk1"/>
              </a:buClr>
              <a:buSzPts val="2400"/>
              <a:buFont typeface="Alexandria Medium"/>
              <a:buNone/>
              <a:defRPr sz="1800">
                <a:solidFill>
                  <a:schemeClr val="dk1"/>
                </a:solidFill>
                <a:latin typeface="Alexandria Medium"/>
                <a:ea typeface="Alexandria Medium"/>
                <a:cs typeface="Alexandria Medium"/>
                <a:sym typeface="Alexandria Medium"/>
              </a:defRPr>
            </a:lvl1pPr>
            <a:lvl2pPr lvl="1"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2pPr>
            <a:lvl3pPr lvl="2"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3pPr>
            <a:lvl4pPr lvl="3"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4pPr>
            <a:lvl5pPr lvl="4"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5pPr>
            <a:lvl6pPr lvl="5"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6pPr>
            <a:lvl7pPr lvl="6"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7pPr>
            <a:lvl8pPr lvl="7"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8pPr>
            <a:lvl9pPr lvl="8" algn="l">
              <a:lnSpc>
                <a:spcPct val="100000"/>
              </a:lnSpc>
              <a:spcBef>
                <a:spcPts val="0"/>
              </a:spcBef>
              <a:spcAft>
                <a:spcPts val="0"/>
              </a:spcAft>
              <a:buClr>
                <a:schemeClr val="dk1"/>
              </a:buClr>
              <a:buSzPts val="2400"/>
              <a:buFont typeface="Alexandria Medium"/>
              <a:buNone/>
              <a:defRPr sz="2400">
                <a:solidFill>
                  <a:schemeClr val="dk1"/>
                </a:solidFill>
                <a:latin typeface="Alexandria Medium"/>
                <a:ea typeface="Alexandria Medium"/>
                <a:cs typeface="Alexandria Medium"/>
                <a:sym typeface="Alexandria Medium"/>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5" Type="http://schemas.openxmlformats.org/officeDocument/2006/relationships/slideLayout" Target="../slideLayouts/slideLayout5.xml"/><Relationship Id="rId6" Type="http://schemas.openxmlformats.org/officeDocument/2006/relationships/slideLayout" Target="../slideLayouts/slideLayout6.xml"/><Relationship Id="rId29" Type="http://schemas.openxmlformats.org/officeDocument/2006/relationships/slideLayout" Target="../slideLayouts/slideLayout29.xml"/><Relationship Id="rId7" Type="http://schemas.openxmlformats.org/officeDocument/2006/relationships/slideLayout" Target="../slideLayouts/slideLayout7.xml"/><Relationship Id="rId8" Type="http://schemas.openxmlformats.org/officeDocument/2006/relationships/slideLayout" Target="../slideLayouts/slideLayout8.xml"/><Relationship Id="rId31" Type="http://schemas.openxmlformats.org/officeDocument/2006/relationships/theme" Target="../theme/theme2.xml"/><Relationship Id="rId30" Type="http://schemas.openxmlformats.org/officeDocument/2006/relationships/slideLayout" Target="../slideLayouts/slideLayout30.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accent6"/>
        </a:solidFill>
      </p:bgPr>
    </p:bg>
    <p:spTree>
      <p:nvGrpSpPr>
        <p:cNvPr id="5" name="Shape 5"/>
        <p:cNvGrpSpPr/>
        <p:nvPr/>
      </p:nvGrpSpPr>
      <p:grpSpPr>
        <a:xfrm>
          <a:off x="0" y="0"/>
          <a:ext cx="0" cy="0"/>
          <a:chOff x="0" y="0"/>
          <a:chExt cx="0" cy="0"/>
        </a:xfrm>
      </p:grpSpPr>
      <p:sp>
        <p:nvSpPr>
          <p:cNvPr id="6" name="Google Shape;6;p56"/>
          <p:cNvSpPr txBox="1"/>
          <p:nvPr>
            <p:ph type="title"/>
          </p:nvPr>
        </p:nvSpPr>
        <p:spPr>
          <a:xfrm>
            <a:off x="715100" y="535000"/>
            <a:ext cx="7713900" cy="548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2500"/>
              <a:buFont typeface="Alexandria Medium"/>
              <a:buNone/>
              <a:defRPr b="0" i="0" sz="2500" u="none" cap="none" strike="noStrike">
                <a:solidFill>
                  <a:schemeClr val="dk1"/>
                </a:solidFill>
                <a:latin typeface="Alexandria Medium"/>
                <a:ea typeface="Alexandria Medium"/>
                <a:cs typeface="Alexandria Medium"/>
                <a:sym typeface="Alexandria Medium"/>
              </a:defRPr>
            </a:lvl1pPr>
            <a:lvl2pPr lvl="1" marR="0" rtl="0" algn="l">
              <a:lnSpc>
                <a:spcPct val="100000"/>
              </a:lnSpc>
              <a:spcBef>
                <a:spcPts val="0"/>
              </a:spcBef>
              <a:spcAft>
                <a:spcPts val="0"/>
              </a:spcAft>
              <a:buClr>
                <a:schemeClr val="dk1"/>
              </a:buClr>
              <a:buSzPts val="2500"/>
              <a:buFont typeface="Alexandria Medium"/>
              <a:buNone/>
              <a:defRPr b="0" i="0" sz="2500" u="none" cap="none" strike="noStrike">
                <a:solidFill>
                  <a:schemeClr val="dk1"/>
                </a:solidFill>
                <a:latin typeface="Alexandria Medium"/>
                <a:ea typeface="Alexandria Medium"/>
                <a:cs typeface="Alexandria Medium"/>
                <a:sym typeface="Alexandria Medium"/>
              </a:defRPr>
            </a:lvl2pPr>
            <a:lvl3pPr lvl="2" marR="0" rtl="0" algn="l">
              <a:lnSpc>
                <a:spcPct val="100000"/>
              </a:lnSpc>
              <a:spcBef>
                <a:spcPts val="0"/>
              </a:spcBef>
              <a:spcAft>
                <a:spcPts val="0"/>
              </a:spcAft>
              <a:buClr>
                <a:schemeClr val="dk1"/>
              </a:buClr>
              <a:buSzPts val="2500"/>
              <a:buFont typeface="Alexandria Medium"/>
              <a:buNone/>
              <a:defRPr b="0" i="0" sz="2500" u="none" cap="none" strike="noStrike">
                <a:solidFill>
                  <a:schemeClr val="dk1"/>
                </a:solidFill>
                <a:latin typeface="Alexandria Medium"/>
                <a:ea typeface="Alexandria Medium"/>
                <a:cs typeface="Alexandria Medium"/>
                <a:sym typeface="Alexandria Medium"/>
              </a:defRPr>
            </a:lvl3pPr>
            <a:lvl4pPr lvl="3" marR="0" rtl="0" algn="l">
              <a:lnSpc>
                <a:spcPct val="100000"/>
              </a:lnSpc>
              <a:spcBef>
                <a:spcPts val="0"/>
              </a:spcBef>
              <a:spcAft>
                <a:spcPts val="0"/>
              </a:spcAft>
              <a:buClr>
                <a:schemeClr val="dk1"/>
              </a:buClr>
              <a:buSzPts val="2500"/>
              <a:buFont typeface="Alexandria Medium"/>
              <a:buNone/>
              <a:defRPr b="0" i="0" sz="2500" u="none" cap="none" strike="noStrike">
                <a:solidFill>
                  <a:schemeClr val="dk1"/>
                </a:solidFill>
                <a:latin typeface="Alexandria Medium"/>
                <a:ea typeface="Alexandria Medium"/>
                <a:cs typeface="Alexandria Medium"/>
                <a:sym typeface="Alexandria Medium"/>
              </a:defRPr>
            </a:lvl4pPr>
            <a:lvl5pPr lvl="4" marR="0" rtl="0" algn="l">
              <a:lnSpc>
                <a:spcPct val="100000"/>
              </a:lnSpc>
              <a:spcBef>
                <a:spcPts val="0"/>
              </a:spcBef>
              <a:spcAft>
                <a:spcPts val="0"/>
              </a:spcAft>
              <a:buClr>
                <a:schemeClr val="dk1"/>
              </a:buClr>
              <a:buSzPts val="2500"/>
              <a:buFont typeface="Alexandria Medium"/>
              <a:buNone/>
              <a:defRPr b="0" i="0" sz="2500" u="none" cap="none" strike="noStrike">
                <a:solidFill>
                  <a:schemeClr val="dk1"/>
                </a:solidFill>
                <a:latin typeface="Alexandria Medium"/>
                <a:ea typeface="Alexandria Medium"/>
                <a:cs typeface="Alexandria Medium"/>
                <a:sym typeface="Alexandria Medium"/>
              </a:defRPr>
            </a:lvl5pPr>
            <a:lvl6pPr lvl="5" marR="0" rtl="0" algn="l">
              <a:lnSpc>
                <a:spcPct val="100000"/>
              </a:lnSpc>
              <a:spcBef>
                <a:spcPts val="0"/>
              </a:spcBef>
              <a:spcAft>
                <a:spcPts val="0"/>
              </a:spcAft>
              <a:buClr>
                <a:schemeClr val="dk1"/>
              </a:buClr>
              <a:buSzPts val="2500"/>
              <a:buFont typeface="Alexandria Medium"/>
              <a:buNone/>
              <a:defRPr b="0" i="0" sz="2500" u="none" cap="none" strike="noStrike">
                <a:solidFill>
                  <a:schemeClr val="dk1"/>
                </a:solidFill>
                <a:latin typeface="Alexandria Medium"/>
                <a:ea typeface="Alexandria Medium"/>
                <a:cs typeface="Alexandria Medium"/>
                <a:sym typeface="Alexandria Medium"/>
              </a:defRPr>
            </a:lvl6pPr>
            <a:lvl7pPr lvl="6" marR="0" rtl="0" algn="l">
              <a:lnSpc>
                <a:spcPct val="100000"/>
              </a:lnSpc>
              <a:spcBef>
                <a:spcPts val="0"/>
              </a:spcBef>
              <a:spcAft>
                <a:spcPts val="0"/>
              </a:spcAft>
              <a:buClr>
                <a:schemeClr val="dk1"/>
              </a:buClr>
              <a:buSzPts val="2500"/>
              <a:buFont typeface="Alexandria Medium"/>
              <a:buNone/>
              <a:defRPr b="0" i="0" sz="2500" u="none" cap="none" strike="noStrike">
                <a:solidFill>
                  <a:schemeClr val="dk1"/>
                </a:solidFill>
                <a:latin typeface="Alexandria Medium"/>
                <a:ea typeface="Alexandria Medium"/>
                <a:cs typeface="Alexandria Medium"/>
                <a:sym typeface="Alexandria Medium"/>
              </a:defRPr>
            </a:lvl7pPr>
            <a:lvl8pPr lvl="7" marR="0" rtl="0" algn="l">
              <a:lnSpc>
                <a:spcPct val="100000"/>
              </a:lnSpc>
              <a:spcBef>
                <a:spcPts val="0"/>
              </a:spcBef>
              <a:spcAft>
                <a:spcPts val="0"/>
              </a:spcAft>
              <a:buClr>
                <a:schemeClr val="dk1"/>
              </a:buClr>
              <a:buSzPts val="2500"/>
              <a:buFont typeface="Alexandria Medium"/>
              <a:buNone/>
              <a:defRPr b="0" i="0" sz="2500" u="none" cap="none" strike="noStrike">
                <a:solidFill>
                  <a:schemeClr val="dk1"/>
                </a:solidFill>
                <a:latin typeface="Alexandria Medium"/>
                <a:ea typeface="Alexandria Medium"/>
                <a:cs typeface="Alexandria Medium"/>
                <a:sym typeface="Alexandria Medium"/>
              </a:defRPr>
            </a:lvl8pPr>
            <a:lvl9pPr lvl="8" marR="0" rtl="0" algn="l">
              <a:lnSpc>
                <a:spcPct val="100000"/>
              </a:lnSpc>
              <a:spcBef>
                <a:spcPts val="0"/>
              </a:spcBef>
              <a:spcAft>
                <a:spcPts val="0"/>
              </a:spcAft>
              <a:buClr>
                <a:schemeClr val="dk1"/>
              </a:buClr>
              <a:buSzPts val="2500"/>
              <a:buFont typeface="Alexandria Medium"/>
              <a:buNone/>
              <a:defRPr b="0" i="0" sz="2500" u="none" cap="none" strike="noStrike">
                <a:solidFill>
                  <a:schemeClr val="dk1"/>
                </a:solidFill>
                <a:latin typeface="Alexandria Medium"/>
                <a:ea typeface="Alexandria Medium"/>
                <a:cs typeface="Alexandria Medium"/>
                <a:sym typeface="Alexandria Medium"/>
              </a:defRPr>
            </a:lvl9pPr>
          </a:lstStyle>
          <a:p/>
        </p:txBody>
      </p:sp>
      <p:sp>
        <p:nvSpPr>
          <p:cNvPr id="7" name="Google Shape;7;p56"/>
          <p:cNvSpPr txBox="1"/>
          <p:nvPr>
            <p:ph idx="1" type="body"/>
          </p:nvPr>
        </p:nvSpPr>
        <p:spPr>
          <a:xfrm>
            <a:off x="715100" y="1083700"/>
            <a:ext cx="7713900" cy="3524700"/>
          </a:xfrm>
          <a:prstGeom prst="rect">
            <a:avLst/>
          </a:prstGeom>
          <a:noFill/>
          <a:ln>
            <a:noFill/>
          </a:ln>
        </p:spPr>
        <p:txBody>
          <a:bodyPr anchorCtr="0" anchor="t" bIns="91425" lIns="91425" spcFirstLastPara="1" rIns="91425" wrap="square" tIns="91425">
            <a:noAutofit/>
          </a:bodyPr>
          <a:lstStyle>
            <a:lvl1pPr indent="-304800" lvl="0" marL="457200" marR="0" rtl="0" algn="l">
              <a:lnSpc>
                <a:spcPct val="100000"/>
              </a:lnSpc>
              <a:spcBef>
                <a:spcPts val="0"/>
              </a:spcBef>
              <a:spcAft>
                <a:spcPts val="0"/>
              </a:spcAft>
              <a:buClr>
                <a:schemeClr val="dk1"/>
              </a:buClr>
              <a:buSzPts val="1200"/>
              <a:buFont typeface="Albert Sans"/>
              <a:buChar char="●"/>
              <a:defRPr b="0" i="0" sz="1200" u="none" cap="none" strike="noStrike">
                <a:solidFill>
                  <a:schemeClr val="dk1"/>
                </a:solidFill>
                <a:latin typeface="Albert Sans"/>
                <a:ea typeface="Albert Sans"/>
                <a:cs typeface="Albert Sans"/>
                <a:sym typeface="Albert Sans"/>
              </a:defRPr>
            </a:lvl1pPr>
            <a:lvl2pPr indent="-304800" lvl="1" marL="914400" marR="0" rtl="0" algn="l">
              <a:lnSpc>
                <a:spcPct val="100000"/>
              </a:lnSpc>
              <a:spcBef>
                <a:spcPts val="0"/>
              </a:spcBef>
              <a:spcAft>
                <a:spcPts val="0"/>
              </a:spcAft>
              <a:buClr>
                <a:schemeClr val="dk1"/>
              </a:buClr>
              <a:buSzPts val="1200"/>
              <a:buFont typeface="Albert Sans"/>
              <a:buChar char="○"/>
              <a:defRPr b="0" i="0" sz="1200" u="none" cap="none" strike="noStrike">
                <a:solidFill>
                  <a:schemeClr val="dk1"/>
                </a:solidFill>
                <a:latin typeface="Albert Sans"/>
                <a:ea typeface="Albert Sans"/>
                <a:cs typeface="Albert Sans"/>
                <a:sym typeface="Albert Sans"/>
              </a:defRPr>
            </a:lvl2pPr>
            <a:lvl3pPr indent="-304800" lvl="2" marL="1371600" marR="0" rtl="0" algn="l">
              <a:lnSpc>
                <a:spcPct val="100000"/>
              </a:lnSpc>
              <a:spcBef>
                <a:spcPts val="0"/>
              </a:spcBef>
              <a:spcAft>
                <a:spcPts val="0"/>
              </a:spcAft>
              <a:buClr>
                <a:schemeClr val="dk1"/>
              </a:buClr>
              <a:buSzPts val="1200"/>
              <a:buFont typeface="Albert Sans"/>
              <a:buChar char="■"/>
              <a:defRPr b="0" i="0" sz="1200" u="none" cap="none" strike="noStrike">
                <a:solidFill>
                  <a:schemeClr val="dk1"/>
                </a:solidFill>
                <a:latin typeface="Albert Sans"/>
                <a:ea typeface="Albert Sans"/>
                <a:cs typeface="Albert Sans"/>
                <a:sym typeface="Albert Sans"/>
              </a:defRPr>
            </a:lvl3pPr>
            <a:lvl4pPr indent="-304800" lvl="3" marL="1828800" marR="0" rtl="0" algn="l">
              <a:lnSpc>
                <a:spcPct val="100000"/>
              </a:lnSpc>
              <a:spcBef>
                <a:spcPts val="0"/>
              </a:spcBef>
              <a:spcAft>
                <a:spcPts val="0"/>
              </a:spcAft>
              <a:buClr>
                <a:schemeClr val="dk1"/>
              </a:buClr>
              <a:buSzPts val="1200"/>
              <a:buFont typeface="Albert Sans"/>
              <a:buChar char="●"/>
              <a:defRPr b="0" i="0" sz="1200" u="none" cap="none" strike="noStrike">
                <a:solidFill>
                  <a:schemeClr val="dk1"/>
                </a:solidFill>
                <a:latin typeface="Albert Sans"/>
                <a:ea typeface="Albert Sans"/>
                <a:cs typeface="Albert Sans"/>
                <a:sym typeface="Albert Sans"/>
              </a:defRPr>
            </a:lvl4pPr>
            <a:lvl5pPr indent="-304800" lvl="4" marL="2286000" marR="0" rtl="0" algn="l">
              <a:lnSpc>
                <a:spcPct val="100000"/>
              </a:lnSpc>
              <a:spcBef>
                <a:spcPts val="0"/>
              </a:spcBef>
              <a:spcAft>
                <a:spcPts val="0"/>
              </a:spcAft>
              <a:buClr>
                <a:schemeClr val="dk1"/>
              </a:buClr>
              <a:buSzPts val="1200"/>
              <a:buFont typeface="Albert Sans"/>
              <a:buChar char="○"/>
              <a:defRPr b="0" i="0" sz="1200" u="none" cap="none" strike="noStrike">
                <a:solidFill>
                  <a:schemeClr val="dk1"/>
                </a:solidFill>
                <a:latin typeface="Albert Sans"/>
                <a:ea typeface="Albert Sans"/>
                <a:cs typeface="Albert Sans"/>
                <a:sym typeface="Albert Sans"/>
              </a:defRPr>
            </a:lvl5pPr>
            <a:lvl6pPr indent="-304800" lvl="5" marL="2743200" marR="0" rtl="0" algn="l">
              <a:lnSpc>
                <a:spcPct val="100000"/>
              </a:lnSpc>
              <a:spcBef>
                <a:spcPts val="0"/>
              </a:spcBef>
              <a:spcAft>
                <a:spcPts val="0"/>
              </a:spcAft>
              <a:buClr>
                <a:schemeClr val="dk1"/>
              </a:buClr>
              <a:buSzPts val="1200"/>
              <a:buFont typeface="Albert Sans"/>
              <a:buChar char="■"/>
              <a:defRPr b="0" i="0" sz="1200" u="none" cap="none" strike="noStrike">
                <a:solidFill>
                  <a:schemeClr val="dk1"/>
                </a:solidFill>
                <a:latin typeface="Albert Sans"/>
                <a:ea typeface="Albert Sans"/>
                <a:cs typeface="Albert Sans"/>
                <a:sym typeface="Albert Sans"/>
              </a:defRPr>
            </a:lvl6pPr>
            <a:lvl7pPr indent="-304800" lvl="6" marL="3200400" marR="0" rtl="0" algn="l">
              <a:lnSpc>
                <a:spcPct val="100000"/>
              </a:lnSpc>
              <a:spcBef>
                <a:spcPts val="0"/>
              </a:spcBef>
              <a:spcAft>
                <a:spcPts val="0"/>
              </a:spcAft>
              <a:buClr>
                <a:schemeClr val="dk1"/>
              </a:buClr>
              <a:buSzPts val="1200"/>
              <a:buFont typeface="Albert Sans"/>
              <a:buChar char="●"/>
              <a:defRPr b="0" i="0" sz="1200" u="none" cap="none" strike="noStrike">
                <a:solidFill>
                  <a:schemeClr val="dk1"/>
                </a:solidFill>
                <a:latin typeface="Albert Sans"/>
                <a:ea typeface="Albert Sans"/>
                <a:cs typeface="Albert Sans"/>
                <a:sym typeface="Albert Sans"/>
              </a:defRPr>
            </a:lvl7pPr>
            <a:lvl8pPr indent="-304800" lvl="7" marL="3657600" marR="0" rtl="0" algn="l">
              <a:lnSpc>
                <a:spcPct val="100000"/>
              </a:lnSpc>
              <a:spcBef>
                <a:spcPts val="0"/>
              </a:spcBef>
              <a:spcAft>
                <a:spcPts val="0"/>
              </a:spcAft>
              <a:buClr>
                <a:schemeClr val="dk1"/>
              </a:buClr>
              <a:buSzPts val="1200"/>
              <a:buFont typeface="Albert Sans"/>
              <a:buChar char="○"/>
              <a:defRPr b="0" i="0" sz="1200" u="none" cap="none" strike="noStrike">
                <a:solidFill>
                  <a:schemeClr val="dk1"/>
                </a:solidFill>
                <a:latin typeface="Albert Sans"/>
                <a:ea typeface="Albert Sans"/>
                <a:cs typeface="Albert Sans"/>
                <a:sym typeface="Albert Sans"/>
              </a:defRPr>
            </a:lvl8pPr>
            <a:lvl9pPr indent="-304800" lvl="8" marL="4114800" marR="0" rtl="0" algn="l">
              <a:lnSpc>
                <a:spcPct val="100000"/>
              </a:lnSpc>
              <a:spcBef>
                <a:spcPts val="0"/>
              </a:spcBef>
              <a:spcAft>
                <a:spcPts val="0"/>
              </a:spcAft>
              <a:buClr>
                <a:schemeClr val="dk1"/>
              </a:buClr>
              <a:buSzPts val="1200"/>
              <a:buFont typeface="Albert Sans"/>
              <a:buChar char="■"/>
              <a:defRPr b="0" i="0" sz="1200" u="none" cap="none" strike="noStrike">
                <a:solidFill>
                  <a:schemeClr val="dk1"/>
                </a:solidFill>
                <a:latin typeface="Albert Sans"/>
                <a:ea typeface="Albert Sans"/>
                <a:cs typeface="Albert Sans"/>
                <a:sym typeface="Albert Sans"/>
              </a:defRPr>
            </a:lvl9pPr>
          </a:lstStyle>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7.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7.png"/><Relationship Id="rId4" Type="http://schemas.openxmlformats.org/officeDocument/2006/relationships/image" Target="../media/image15.png"/><Relationship Id="rId5" Type="http://schemas.openxmlformats.org/officeDocument/2006/relationships/image" Target="../media/image1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7.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7.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 Id="rId3" Type="http://schemas.openxmlformats.org/officeDocument/2006/relationships/image" Target="../media/image8.png"/><Relationship Id="rId4" Type="http://schemas.openxmlformats.org/officeDocument/2006/relationships/image" Target="../media/image7.png"/><Relationship Id="rId5" Type="http://schemas.openxmlformats.org/officeDocument/2006/relationships/image" Target="../media/image1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11.png"/><Relationship Id="rId4" Type="http://schemas.openxmlformats.org/officeDocument/2006/relationships/image" Target="../media/image14.png"/><Relationship Id="rId5"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1"/>
          <p:cNvSpPr txBox="1"/>
          <p:nvPr>
            <p:ph type="ctrTitle"/>
          </p:nvPr>
        </p:nvSpPr>
        <p:spPr>
          <a:xfrm>
            <a:off x="475200" y="1534550"/>
            <a:ext cx="8193600" cy="26499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SzPts val="5200"/>
              <a:buNone/>
            </a:pPr>
            <a:r>
              <a:rPr lang="en" sz="6800"/>
              <a:t>Applied Cytology and Histology</a:t>
            </a:r>
            <a:endParaRPr sz="6800"/>
          </a:p>
        </p:txBody>
      </p:sp>
      <p:sp>
        <p:nvSpPr>
          <p:cNvPr id="185" name="Google Shape;185;p1"/>
          <p:cNvSpPr txBox="1"/>
          <p:nvPr>
            <p:ph idx="1" type="subTitle"/>
          </p:nvPr>
        </p:nvSpPr>
        <p:spPr>
          <a:xfrm>
            <a:off x="475200" y="3796250"/>
            <a:ext cx="7376700" cy="388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rmAutofit lnSpcReduction="20000"/>
          </a:bodyPr>
          <a:lstStyle/>
          <a:p>
            <a:pPr indent="0" lvl="0" marL="0" rtl="0" algn="l">
              <a:lnSpc>
                <a:spcPct val="100000"/>
              </a:lnSpc>
              <a:spcBef>
                <a:spcPts val="0"/>
              </a:spcBef>
              <a:spcAft>
                <a:spcPts val="0"/>
              </a:spcAft>
              <a:buSzPts val="1200"/>
              <a:buNone/>
            </a:pPr>
            <a:r>
              <a:rPr b="1" lang="en"/>
              <a:t>Elective Course – 4th Year, General Medicine</a:t>
            </a:r>
            <a:endParaRPr sz="8257"/>
          </a:p>
        </p:txBody>
      </p:sp>
      <p:pic>
        <p:nvPicPr>
          <p:cNvPr id="186" name="Google Shape;186;p1"/>
          <p:cNvPicPr preferRelativeResize="0"/>
          <p:nvPr/>
        </p:nvPicPr>
        <p:blipFill rotWithShape="1">
          <a:blip r:embed="rId3">
            <a:alphaModFix/>
          </a:blip>
          <a:srcRect b="0" l="0" r="0" t="0"/>
          <a:stretch/>
        </p:blipFill>
        <p:spPr>
          <a:xfrm>
            <a:off x="-1" y="-1"/>
            <a:ext cx="3697512" cy="9232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g34643868cfd_0_16"/>
          <p:cNvSpPr txBox="1"/>
          <p:nvPr>
            <p:ph idx="1" type="subTitle"/>
          </p:nvPr>
        </p:nvSpPr>
        <p:spPr>
          <a:xfrm>
            <a:off x="715100" y="1548600"/>
            <a:ext cx="5930100" cy="2778600"/>
          </a:xfrm>
          <a:prstGeom prst="rect">
            <a:avLst/>
          </a:prstGeom>
          <a:noFill/>
          <a:ln>
            <a:noFill/>
          </a:ln>
        </p:spPr>
        <p:txBody>
          <a:bodyPr anchorCtr="0" anchor="b" bIns="91425" lIns="91425" spcFirstLastPara="1" rIns="91425" wrap="square" tIns="91425">
            <a:noAutofit/>
          </a:bodyPr>
          <a:lstStyle/>
          <a:p>
            <a:pPr indent="457200" lvl="0" marL="0" rtl="0" algn="just">
              <a:lnSpc>
                <a:spcPct val="115000"/>
              </a:lnSpc>
              <a:spcBef>
                <a:spcPts val="1200"/>
              </a:spcBef>
              <a:spcAft>
                <a:spcPts val="0"/>
              </a:spcAft>
              <a:buSzPts val="2500"/>
              <a:buNone/>
            </a:pPr>
            <a:r>
              <a:rPr lang="en" sz="1800"/>
              <a:t>Cytology focuses on the study of cells to diagnose various pathologies. By analyzing cell samples, cytology helps identify cellular changes and enables early detection of diseases. It is essential for the rapid and accurate diagnosis of certain conditions.</a:t>
            </a:r>
            <a:endParaRPr sz="1800"/>
          </a:p>
          <a:p>
            <a:pPr indent="0" lvl="0" marL="0" rtl="0" algn="l">
              <a:lnSpc>
                <a:spcPct val="100000"/>
              </a:lnSpc>
              <a:spcBef>
                <a:spcPts val="1200"/>
              </a:spcBef>
              <a:spcAft>
                <a:spcPts val="0"/>
              </a:spcAft>
              <a:buSzPts val="2500"/>
              <a:buNone/>
            </a:pPr>
            <a:r>
              <a:t/>
            </a:r>
            <a:endParaRPr/>
          </a:p>
        </p:txBody>
      </p:sp>
      <p:sp>
        <p:nvSpPr>
          <p:cNvPr id="192" name="Google Shape;192;g34643868cfd_0_16"/>
          <p:cNvSpPr txBox="1"/>
          <p:nvPr>
            <p:ph idx="2" type="subTitle"/>
          </p:nvPr>
        </p:nvSpPr>
        <p:spPr>
          <a:xfrm>
            <a:off x="715100" y="1092600"/>
            <a:ext cx="5930100" cy="456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i="1" lang="en" sz="2100"/>
              <a:t>What is Cytology and What Does It Study?</a:t>
            </a:r>
            <a:endParaRPr i="1" sz="2100"/>
          </a:p>
        </p:txBody>
      </p:sp>
      <p:pic>
        <p:nvPicPr>
          <p:cNvPr id="193" name="Google Shape;193;g34643868cfd_0_16"/>
          <p:cNvPicPr preferRelativeResize="0"/>
          <p:nvPr/>
        </p:nvPicPr>
        <p:blipFill rotWithShape="1">
          <a:blip r:embed="rId3">
            <a:alphaModFix/>
          </a:blip>
          <a:srcRect b="0" l="0" r="0" t="0"/>
          <a:stretch/>
        </p:blipFill>
        <p:spPr>
          <a:xfrm>
            <a:off x="-1" y="-1"/>
            <a:ext cx="3697512" cy="923200"/>
          </a:xfrm>
          <a:prstGeom prst="rect">
            <a:avLst/>
          </a:prstGeom>
          <a:noFill/>
          <a:ln>
            <a:noFill/>
          </a:ln>
        </p:spPr>
      </p:pic>
      <p:pic>
        <p:nvPicPr>
          <p:cNvPr id="194" name="Google Shape;194;g34643868cfd_0_16"/>
          <p:cNvPicPr preferRelativeResize="0"/>
          <p:nvPr/>
        </p:nvPicPr>
        <p:blipFill rotWithShape="1">
          <a:blip r:embed="rId4">
            <a:alphaModFix/>
          </a:blip>
          <a:srcRect b="0" l="0" r="0" t="0"/>
          <a:stretch/>
        </p:blipFill>
        <p:spPr>
          <a:xfrm>
            <a:off x="6022650" y="3173025"/>
            <a:ext cx="3121350" cy="19020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g34643868cfd_0_26"/>
          <p:cNvSpPr txBox="1"/>
          <p:nvPr>
            <p:ph idx="1" type="subTitle"/>
          </p:nvPr>
        </p:nvSpPr>
        <p:spPr>
          <a:xfrm>
            <a:off x="1189750" y="2013900"/>
            <a:ext cx="2907600" cy="2179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200"/>
              <a:buNone/>
            </a:pPr>
            <a:r>
              <a:rPr lang="en" sz="1900" u="sng"/>
              <a:t>General:</a:t>
            </a:r>
            <a:endParaRPr sz="1900" u="sng"/>
          </a:p>
          <a:p>
            <a:pPr indent="0" lvl="0" marL="0" rtl="0" algn="l">
              <a:lnSpc>
                <a:spcPct val="100000"/>
              </a:lnSpc>
              <a:spcBef>
                <a:spcPts val="0"/>
              </a:spcBef>
              <a:spcAft>
                <a:spcPts val="0"/>
              </a:spcAft>
              <a:buSzPts val="1200"/>
              <a:buNone/>
            </a:pPr>
            <a:r>
              <a:t/>
            </a:r>
            <a:endParaRPr sz="1900" u="sng"/>
          </a:p>
          <a:p>
            <a:pPr indent="0" lvl="0" marL="0" rtl="0" algn="l">
              <a:lnSpc>
                <a:spcPct val="100000"/>
              </a:lnSpc>
              <a:spcBef>
                <a:spcPts val="0"/>
              </a:spcBef>
              <a:spcAft>
                <a:spcPts val="0"/>
              </a:spcAft>
              <a:buSzPts val="1200"/>
              <a:buNone/>
            </a:pPr>
            <a:r>
              <a:rPr lang="en" sz="1800"/>
              <a:t>-</a:t>
            </a:r>
            <a:r>
              <a:rPr lang="en" sz="1800"/>
              <a:t>Acquiring cytology knowledge for future clinical practice.</a:t>
            </a:r>
            <a:endParaRPr sz="1800"/>
          </a:p>
          <a:p>
            <a:pPr indent="0" lvl="0" marL="0" rtl="0" algn="l">
              <a:lnSpc>
                <a:spcPct val="100000"/>
              </a:lnSpc>
              <a:spcBef>
                <a:spcPts val="0"/>
              </a:spcBef>
              <a:spcAft>
                <a:spcPts val="0"/>
              </a:spcAft>
              <a:buSzPts val="1200"/>
              <a:buNone/>
            </a:pPr>
            <a:r>
              <a:t/>
            </a:r>
            <a:endParaRPr sz="1400"/>
          </a:p>
        </p:txBody>
      </p:sp>
      <p:sp>
        <p:nvSpPr>
          <p:cNvPr id="200" name="Google Shape;200;g34643868cfd_0_26"/>
          <p:cNvSpPr txBox="1"/>
          <p:nvPr>
            <p:ph idx="2" type="subTitle"/>
          </p:nvPr>
        </p:nvSpPr>
        <p:spPr>
          <a:xfrm>
            <a:off x="4964575" y="2013900"/>
            <a:ext cx="2907600" cy="2179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200"/>
              <a:buNone/>
            </a:pPr>
            <a:r>
              <a:rPr lang="en" sz="1900" u="sng"/>
              <a:t>Specific:</a:t>
            </a:r>
            <a:endParaRPr sz="1900" u="sng"/>
          </a:p>
          <a:p>
            <a:pPr indent="0" lvl="0" marL="0" rtl="0" algn="l">
              <a:lnSpc>
                <a:spcPct val="100000"/>
              </a:lnSpc>
              <a:spcBef>
                <a:spcPts val="0"/>
              </a:spcBef>
              <a:spcAft>
                <a:spcPts val="0"/>
              </a:spcAft>
              <a:buSzPts val="1200"/>
              <a:buNone/>
            </a:pPr>
            <a:r>
              <a:t/>
            </a:r>
            <a:endParaRPr sz="1900" u="sng"/>
          </a:p>
          <a:p>
            <a:pPr indent="0" lvl="0" marL="0" rtl="0" algn="l">
              <a:lnSpc>
                <a:spcPct val="100000"/>
              </a:lnSpc>
              <a:spcBef>
                <a:spcPts val="0"/>
              </a:spcBef>
              <a:spcAft>
                <a:spcPts val="0"/>
              </a:spcAft>
              <a:buSzPts val="1200"/>
              <a:buNone/>
            </a:pPr>
            <a:r>
              <a:rPr lang="en" sz="1800"/>
              <a:t>-</a:t>
            </a:r>
            <a:r>
              <a:rPr lang="en" sz="1800"/>
              <a:t>Examining cytological samples.</a:t>
            </a:r>
            <a:endParaRPr sz="1800"/>
          </a:p>
          <a:p>
            <a:pPr indent="0" lvl="0" marL="0" rtl="0" algn="l">
              <a:lnSpc>
                <a:spcPct val="100000"/>
              </a:lnSpc>
              <a:spcBef>
                <a:spcPts val="0"/>
              </a:spcBef>
              <a:spcAft>
                <a:spcPts val="0"/>
              </a:spcAft>
              <a:buSzPts val="1200"/>
              <a:buNone/>
            </a:pPr>
            <a:r>
              <a:rPr lang="en" sz="1800"/>
              <a:t>-Correlating cytological data with certain clinical aspects.</a:t>
            </a:r>
            <a:endParaRPr sz="1800"/>
          </a:p>
          <a:p>
            <a:pPr indent="0" lvl="0" marL="0" rtl="0" algn="l">
              <a:lnSpc>
                <a:spcPct val="100000"/>
              </a:lnSpc>
              <a:spcBef>
                <a:spcPts val="0"/>
              </a:spcBef>
              <a:spcAft>
                <a:spcPts val="0"/>
              </a:spcAft>
              <a:buSzPts val="1200"/>
              <a:buNone/>
            </a:pPr>
            <a:r>
              <a:t/>
            </a:r>
            <a:endParaRPr sz="1800"/>
          </a:p>
        </p:txBody>
      </p:sp>
      <p:sp>
        <p:nvSpPr>
          <p:cNvPr id="201" name="Google Shape;201;g34643868cfd_0_26"/>
          <p:cNvSpPr txBox="1"/>
          <p:nvPr>
            <p:ph type="title"/>
          </p:nvPr>
        </p:nvSpPr>
        <p:spPr>
          <a:xfrm>
            <a:off x="715050" y="1044800"/>
            <a:ext cx="7713900" cy="548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500"/>
              <a:buNone/>
            </a:pPr>
            <a:r>
              <a:rPr lang="en"/>
              <a:t>Objectives of the Elective Course</a:t>
            </a:r>
            <a:endParaRPr/>
          </a:p>
        </p:txBody>
      </p:sp>
      <p:pic>
        <p:nvPicPr>
          <p:cNvPr id="202" name="Google Shape;202;g34643868cfd_0_26"/>
          <p:cNvPicPr preferRelativeResize="0"/>
          <p:nvPr/>
        </p:nvPicPr>
        <p:blipFill rotWithShape="1">
          <a:blip r:embed="rId3">
            <a:alphaModFix/>
          </a:blip>
          <a:srcRect b="0" l="0" r="0" t="0"/>
          <a:stretch/>
        </p:blipFill>
        <p:spPr>
          <a:xfrm>
            <a:off x="-1" y="-1"/>
            <a:ext cx="3697512" cy="923200"/>
          </a:xfrm>
          <a:prstGeom prst="rect">
            <a:avLst/>
          </a:prstGeom>
          <a:noFill/>
          <a:ln>
            <a:noFill/>
          </a:ln>
        </p:spPr>
      </p:pic>
      <p:pic>
        <p:nvPicPr>
          <p:cNvPr id="203" name="Google Shape;203;g34643868cfd_0_26"/>
          <p:cNvPicPr preferRelativeResize="0"/>
          <p:nvPr/>
        </p:nvPicPr>
        <p:blipFill rotWithShape="1">
          <a:blip r:embed="rId4">
            <a:alphaModFix/>
          </a:blip>
          <a:srcRect b="0" l="0" r="0" t="0"/>
          <a:stretch/>
        </p:blipFill>
        <p:spPr>
          <a:xfrm>
            <a:off x="6317613" y="-838562"/>
            <a:ext cx="3895725" cy="2600325"/>
          </a:xfrm>
          <a:prstGeom prst="rect">
            <a:avLst/>
          </a:prstGeom>
          <a:noFill/>
          <a:ln>
            <a:noFill/>
          </a:ln>
        </p:spPr>
      </p:pic>
      <p:pic>
        <p:nvPicPr>
          <p:cNvPr id="204" name="Google Shape;204;g34643868cfd_0_26"/>
          <p:cNvPicPr preferRelativeResize="0"/>
          <p:nvPr/>
        </p:nvPicPr>
        <p:blipFill rotWithShape="1">
          <a:blip r:embed="rId5">
            <a:alphaModFix/>
          </a:blip>
          <a:srcRect b="0" l="0" r="62417" t="48875"/>
          <a:stretch/>
        </p:blipFill>
        <p:spPr>
          <a:xfrm>
            <a:off x="109425" y="1593500"/>
            <a:ext cx="1464100" cy="1329450"/>
          </a:xfrm>
          <a:prstGeom prst="rect">
            <a:avLst/>
          </a:prstGeom>
          <a:noFill/>
          <a:ln>
            <a:noFill/>
          </a:ln>
        </p:spPr>
      </p:pic>
      <p:pic>
        <p:nvPicPr>
          <p:cNvPr id="205" name="Google Shape;205;g34643868cfd_0_26"/>
          <p:cNvPicPr preferRelativeResize="0"/>
          <p:nvPr/>
        </p:nvPicPr>
        <p:blipFill rotWithShape="1">
          <a:blip r:embed="rId5">
            <a:alphaModFix/>
          </a:blip>
          <a:srcRect b="0" l="0" r="62417" t="48875"/>
          <a:stretch/>
        </p:blipFill>
        <p:spPr>
          <a:xfrm>
            <a:off x="8091075" y="3677250"/>
            <a:ext cx="1464100" cy="13294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g34643868cfd_0_31"/>
          <p:cNvSpPr txBox="1"/>
          <p:nvPr>
            <p:ph idx="1" type="subTitle"/>
          </p:nvPr>
        </p:nvSpPr>
        <p:spPr>
          <a:xfrm>
            <a:off x="355675" y="1750975"/>
            <a:ext cx="4227000" cy="3088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200"/>
              <a:buNone/>
            </a:pPr>
            <a:r>
              <a:rPr lang="en" sz="2000" u="sng"/>
              <a:t>Professionals:</a:t>
            </a:r>
            <a:endParaRPr sz="2000" u="sng"/>
          </a:p>
          <a:p>
            <a:pPr indent="457200" lvl="0" marL="0" rtl="0" algn="just">
              <a:lnSpc>
                <a:spcPct val="100000"/>
              </a:lnSpc>
              <a:spcBef>
                <a:spcPts val="0"/>
              </a:spcBef>
              <a:spcAft>
                <a:spcPts val="0"/>
              </a:spcAft>
              <a:buSzPts val="1200"/>
              <a:buNone/>
            </a:pPr>
            <a:r>
              <a:rPr lang="en" sz="1400"/>
              <a:t>1. Understanding the structural and functional characteristics of cells with applicability in medical practice.</a:t>
            </a:r>
            <a:endParaRPr sz="1400"/>
          </a:p>
          <a:p>
            <a:pPr indent="457200" lvl="0" marL="0" rtl="0" algn="just">
              <a:lnSpc>
                <a:spcPct val="100000"/>
              </a:lnSpc>
              <a:spcBef>
                <a:spcPts val="0"/>
              </a:spcBef>
              <a:spcAft>
                <a:spcPts val="0"/>
              </a:spcAft>
              <a:buSzPts val="1200"/>
              <a:buNone/>
            </a:pPr>
            <a:r>
              <a:rPr lang="en" sz="1400"/>
              <a:t>2. </a:t>
            </a:r>
            <a:r>
              <a:rPr lang="en" sz="1400"/>
              <a:t>Ability to identify morphological and histochemical staining techniques.</a:t>
            </a:r>
            <a:endParaRPr sz="1400"/>
          </a:p>
          <a:p>
            <a:pPr indent="457200" lvl="0" marL="0" rtl="0" algn="just">
              <a:lnSpc>
                <a:spcPct val="100000"/>
              </a:lnSpc>
              <a:spcBef>
                <a:spcPts val="0"/>
              </a:spcBef>
              <a:spcAft>
                <a:spcPts val="0"/>
              </a:spcAft>
              <a:buSzPts val="1200"/>
              <a:buNone/>
            </a:pPr>
            <a:r>
              <a:rPr lang="en" sz="1400"/>
              <a:t>3. </a:t>
            </a:r>
            <a:r>
              <a:rPr lang="en" sz="1400"/>
              <a:t>Correlating cytological data with histological findings for both normal and pathological structures.</a:t>
            </a:r>
            <a:endParaRPr sz="1400"/>
          </a:p>
          <a:p>
            <a:pPr indent="457200" lvl="0" marL="0" rtl="0" algn="just">
              <a:lnSpc>
                <a:spcPct val="100000"/>
              </a:lnSpc>
              <a:spcBef>
                <a:spcPts val="0"/>
              </a:spcBef>
              <a:spcAft>
                <a:spcPts val="0"/>
              </a:spcAft>
              <a:buSzPts val="1200"/>
              <a:buNone/>
            </a:pPr>
            <a:r>
              <a:rPr lang="en" sz="1400"/>
              <a:t>4. </a:t>
            </a:r>
            <a:r>
              <a:rPr lang="en" sz="1400"/>
              <a:t>Acquiring the minimum criteria for recognizing cells in cytological preparations.</a:t>
            </a:r>
            <a:endParaRPr sz="1400"/>
          </a:p>
          <a:p>
            <a:pPr indent="457200" lvl="0" marL="0" rtl="0" algn="just">
              <a:lnSpc>
                <a:spcPct val="100000"/>
              </a:lnSpc>
              <a:spcBef>
                <a:spcPts val="0"/>
              </a:spcBef>
              <a:spcAft>
                <a:spcPts val="0"/>
              </a:spcAft>
              <a:buSzPts val="1200"/>
              <a:buNone/>
            </a:pPr>
            <a:r>
              <a:rPr lang="en" sz="1400"/>
              <a:t>5. Understanding the clinical implications of cytology.</a:t>
            </a:r>
            <a:endParaRPr sz="1400"/>
          </a:p>
          <a:p>
            <a:pPr indent="0" lvl="0" marL="0" rtl="0" algn="just">
              <a:lnSpc>
                <a:spcPct val="100000"/>
              </a:lnSpc>
              <a:spcBef>
                <a:spcPts val="0"/>
              </a:spcBef>
              <a:spcAft>
                <a:spcPts val="0"/>
              </a:spcAft>
              <a:buSzPts val="1200"/>
              <a:buNone/>
            </a:pPr>
            <a:r>
              <a:t/>
            </a:r>
            <a:endParaRPr sz="1400"/>
          </a:p>
        </p:txBody>
      </p:sp>
      <p:sp>
        <p:nvSpPr>
          <p:cNvPr id="211" name="Google Shape;211;g34643868cfd_0_31"/>
          <p:cNvSpPr txBox="1"/>
          <p:nvPr>
            <p:ph idx="2" type="subTitle"/>
          </p:nvPr>
        </p:nvSpPr>
        <p:spPr>
          <a:xfrm>
            <a:off x="5032925" y="1750975"/>
            <a:ext cx="3913500" cy="30882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200"/>
              <a:buNone/>
            </a:pPr>
            <a:r>
              <a:rPr lang="en" sz="2000" u="sng"/>
              <a:t>Transversals:</a:t>
            </a:r>
            <a:endParaRPr sz="2000" u="sng"/>
          </a:p>
          <a:p>
            <a:pPr indent="457200" lvl="0" marL="0" rtl="0" algn="just">
              <a:lnSpc>
                <a:spcPct val="100000"/>
              </a:lnSpc>
              <a:spcBef>
                <a:spcPts val="0"/>
              </a:spcBef>
              <a:spcAft>
                <a:spcPts val="0"/>
              </a:spcAft>
              <a:buSzPts val="1200"/>
              <a:buNone/>
            </a:pPr>
            <a:r>
              <a:rPr lang="en" sz="1400"/>
              <a:t>1. Commitment to professional development by practicing critical thinking skills, demonstrated through active participation in courses, laboratories, seminars, and projects.</a:t>
            </a:r>
            <a:endParaRPr sz="1400"/>
          </a:p>
          <a:p>
            <a:pPr indent="457200" lvl="0" marL="0" rtl="0" algn="just">
              <a:lnSpc>
                <a:spcPct val="100000"/>
              </a:lnSpc>
              <a:spcBef>
                <a:spcPts val="0"/>
              </a:spcBef>
              <a:spcAft>
                <a:spcPts val="0"/>
              </a:spcAft>
              <a:buSzPts val="1200"/>
              <a:buNone/>
            </a:pPr>
            <a:r>
              <a:rPr lang="en" sz="1400"/>
              <a:t>2. </a:t>
            </a:r>
            <a:r>
              <a:rPr lang="en" sz="1400"/>
              <a:t>Involvement in scientific research activities by contributing to reports, studies, and specialized articles.</a:t>
            </a:r>
            <a:endParaRPr sz="1400"/>
          </a:p>
          <a:p>
            <a:pPr indent="457200" lvl="0" marL="0" rtl="0" algn="just">
              <a:lnSpc>
                <a:spcPct val="100000"/>
              </a:lnSpc>
              <a:spcBef>
                <a:spcPts val="0"/>
              </a:spcBef>
              <a:spcAft>
                <a:spcPts val="0"/>
              </a:spcAft>
              <a:buSzPts val="1200"/>
              <a:buNone/>
            </a:pPr>
            <a:r>
              <a:rPr lang="en" sz="1400"/>
              <a:t>3. </a:t>
            </a:r>
            <a:r>
              <a:rPr lang="en" sz="1400"/>
              <a:t>Efficient use of informational resources and professional communication tools in both Romanian and an international language.</a:t>
            </a:r>
            <a:endParaRPr sz="1400"/>
          </a:p>
          <a:p>
            <a:pPr indent="0" lvl="0" marL="0" rtl="0" algn="just">
              <a:lnSpc>
                <a:spcPct val="100000"/>
              </a:lnSpc>
              <a:spcBef>
                <a:spcPts val="0"/>
              </a:spcBef>
              <a:spcAft>
                <a:spcPts val="0"/>
              </a:spcAft>
              <a:buSzPts val="1200"/>
              <a:buNone/>
            </a:pPr>
            <a:r>
              <a:t/>
            </a:r>
            <a:endParaRPr sz="1400"/>
          </a:p>
        </p:txBody>
      </p:sp>
      <p:sp>
        <p:nvSpPr>
          <p:cNvPr id="212" name="Google Shape;212;g34643868cfd_0_31"/>
          <p:cNvSpPr txBox="1"/>
          <p:nvPr>
            <p:ph type="title"/>
          </p:nvPr>
        </p:nvSpPr>
        <p:spPr>
          <a:xfrm>
            <a:off x="1029725" y="812450"/>
            <a:ext cx="6910800" cy="548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500"/>
              <a:buNone/>
            </a:pPr>
            <a:r>
              <a:rPr lang="en"/>
              <a:t>Competencies Acquired in the Elective Course</a:t>
            </a:r>
            <a:endParaRPr/>
          </a:p>
        </p:txBody>
      </p:sp>
      <p:pic>
        <p:nvPicPr>
          <p:cNvPr id="213" name="Google Shape;213;g34643868cfd_0_31"/>
          <p:cNvPicPr preferRelativeResize="0"/>
          <p:nvPr/>
        </p:nvPicPr>
        <p:blipFill rotWithShape="1">
          <a:blip r:embed="rId3">
            <a:alphaModFix/>
          </a:blip>
          <a:srcRect b="0" l="0" r="0" t="0"/>
          <a:stretch/>
        </p:blipFill>
        <p:spPr>
          <a:xfrm>
            <a:off x="-1" y="-1"/>
            <a:ext cx="3697512" cy="923200"/>
          </a:xfrm>
          <a:prstGeom prst="rect">
            <a:avLst/>
          </a:prstGeom>
          <a:noFill/>
          <a:ln>
            <a:noFill/>
          </a:ln>
        </p:spPr>
      </p:pic>
      <p:pic>
        <p:nvPicPr>
          <p:cNvPr id="214" name="Google Shape;214;g34643868cfd_0_31"/>
          <p:cNvPicPr preferRelativeResize="0"/>
          <p:nvPr/>
        </p:nvPicPr>
        <p:blipFill rotWithShape="1">
          <a:blip r:embed="rId4">
            <a:alphaModFix/>
          </a:blip>
          <a:srcRect b="0" l="0" r="60373" t="57391"/>
          <a:stretch/>
        </p:blipFill>
        <p:spPr>
          <a:xfrm>
            <a:off x="6235726" y="-80074"/>
            <a:ext cx="3271525" cy="26358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g34643868cfd_0_51"/>
          <p:cNvSpPr txBox="1"/>
          <p:nvPr>
            <p:ph idx="1" type="body"/>
          </p:nvPr>
        </p:nvSpPr>
        <p:spPr>
          <a:xfrm>
            <a:off x="674050" y="1846300"/>
            <a:ext cx="5378400" cy="2736300"/>
          </a:xfrm>
          <a:prstGeom prst="rect">
            <a:avLst/>
          </a:prstGeom>
          <a:noFill/>
          <a:ln>
            <a:noFill/>
          </a:ln>
        </p:spPr>
        <p:txBody>
          <a:bodyPr anchorCtr="0" anchor="t" bIns="91425" lIns="91425" spcFirstLastPara="1" rIns="91425" wrap="square" tIns="91425">
            <a:noAutofit/>
          </a:bodyPr>
          <a:lstStyle/>
          <a:p>
            <a:pPr indent="-330200" lvl="0" marL="457200" rtl="0" algn="l">
              <a:lnSpc>
                <a:spcPct val="100000"/>
              </a:lnSpc>
              <a:spcBef>
                <a:spcPts val="0"/>
              </a:spcBef>
              <a:spcAft>
                <a:spcPts val="0"/>
              </a:spcAft>
              <a:buSzPts val="1600"/>
              <a:buAutoNum type="arabicPeriod"/>
            </a:pPr>
            <a:r>
              <a:rPr lang="en" sz="1600"/>
              <a:t>General concepts of cytology</a:t>
            </a:r>
            <a:endParaRPr sz="1600"/>
          </a:p>
          <a:p>
            <a:pPr indent="-330200" lvl="0" marL="457200" rtl="0" algn="l">
              <a:lnSpc>
                <a:spcPct val="100000"/>
              </a:lnSpc>
              <a:spcBef>
                <a:spcPts val="0"/>
              </a:spcBef>
              <a:spcAft>
                <a:spcPts val="0"/>
              </a:spcAft>
              <a:buSzPts val="1600"/>
              <a:buAutoNum type="arabicPeriod"/>
            </a:pPr>
            <a:r>
              <a:rPr lang="en" sz="1600"/>
              <a:t>Cytological staining methods</a:t>
            </a:r>
            <a:endParaRPr sz="1600"/>
          </a:p>
          <a:p>
            <a:pPr indent="-330200" lvl="0" marL="457200" rtl="0" algn="l">
              <a:lnSpc>
                <a:spcPct val="100000"/>
              </a:lnSpc>
              <a:spcBef>
                <a:spcPts val="0"/>
              </a:spcBef>
              <a:spcAft>
                <a:spcPts val="0"/>
              </a:spcAft>
              <a:buSzPts val="1600"/>
              <a:buAutoNum type="arabicPeriod"/>
            </a:pPr>
            <a:r>
              <a:rPr lang="en" sz="1600"/>
              <a:t>Identification of abnormal cellular elements in cervico-vaginal pathology</a:t>
            </a:r>
            <a:endParaRPr sz="1600"/>
          </a:p>
          <a:p>
            <a:pPr indent="-330200" lvl="0" marL="457200" rtl="0" algn="l">
              <a:lnSpc>
                <a:spcPct val="100000"/>
              </a:lnSpc>
              <a:spcBef>
                <a:spcPts val="0"/>
              </a:spcBef>
              <a:spcAft>
                <a:spcPts val="0"/>
              </a:spcAft>
              <a:buSzPts val="1600"/>
              <a:buAutoNum type="arabicPeriod"/>
            </a:pPr>
            <a:r>
              <a:rPr lang="en" sz="1600"/>
              <a:t>Identification of abnormal cellular elements in urological pathology</a:t>
            </a:r>
            <a:endParaRPr sz="1600"/>
          </a:p>
          <a:p>
            <a:pPr indent="-330200" lvl="0" marL="457200" rtl="0" algn="l">
              <a:lnSpc>
                <a:spcPct val="100000"/>
              </a:lnSpc>
              <a:spcBef>
                <a:spcPts val="0"/>
              </a:spcBef>
              <a:spcAft>
                <a:spcPts val="0"/>
              </a:spcAft>
              <a:buSzPts val="1600"/>
              <a:buAutoNum type="arabicPeriod"/>
            </a:pPr>
            <a:r>
              <a:rPr lang="en" sz="1600"/>
              <a:t>Identification of abnormal cellular elements in samples from serous fluids</a:t>
            </a:r>
            <a:endParaRPr sz="1600"/>
          </a:p>
          <a:p>
            <a:pPr indent="-330200" lvl="0" marL="457200" rtl="0" algn="l">
              <a:lnSpc>
                <a:spcPct val="100000"/>
              </a:lnSpc>
              <a:spcBef>
                <a:spcPts val="0"/>
              </a:spcBef>
              <a:spcAft>
                <a:spcPts val="0"/>
              </a:spcAft>
              <a:buSzPts val="1600"/>
              <a:buAutoNum type="arabicPeriod"/>
            </a:pPr>
            <a:r>
              <a:rPr lang="en" sz="1600"/>
              <a:t>Identification of tumor types: adenocarcinomas, squamous cell carcinomas, small cell carcinomas, mesotheliomas</a:t>
            </a:r>
            <a:endParaRPr sz="1600"/>
          </a:p>
        </p:txBody>
      </p:sp>
      <p:sp>
        <p:nvSpPr>
          <p:cNvPr id="220" name="Google Shape;220;g34643868cfd_0_51"/>
          <p:cNvSpPr txBox="1"/>
          <p:nvPr>
            <p:ph type="title"/>
          </p:nvPr>
        </p:nvSpPr>
        <p:spPr>
          <a:xfrm>
            <a:off x="1174500" y="923200"/>
            <a:ext cx="6795000" cy="9231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2500"/>
              <a:buNone/>
            </a:pPr>
            <a:r>
              <a:rPr lang="en"/>
              <a:t>Topics Covered in the Cytology Elective</a:t>
            </a:r>
            <a:endParaRPr/>
          </a:p>
        </p:txBody>
      </p:sp>
      <p:pic>
        <p:nvPicPr>
          <p:cNvPr id="221" name="Google Shape;221;g34643868cfd_0_51"/>
          <p:cNvPicPr preferRelativeResize="0"/>
          <p:nvPr/>
        </p:nvPicPr>
        <p:blipFill rotWithShape="1">
          <a:blip r:embed="rId3">
            <a:alphaModFix/>
          </a:blip>
          <a:srcRect b="0" l="0" r="0" t="0"/>
          <a:stretch/>
        </p:blipFill>
        <p:spPr>
          <a:xfrm>
            <a:off x="-1" y="-1"/>
            <a:ext cx="3697512" cy="923200"/>
          </a:xfrm>
          <a:prstGeom prst="rect">
            <a:avLst/>
          </a:prstGeom>
          <a:noFill/>
          <a:ln>
            <a:noFill/>
          </a:ln>
        </p:spPr>
      </p:pic>
      <p:pic>
        <p:nvPicPr>
          <p:cNvPr id="222" name="Google Shape;222;g34643868cfd_0_51"/>
          <p:cNvPicPr preferRelativeResize="0"/>
          <p:nvPr/>
        </p:nvPicPr>
        <p:blipFill rotWithShape="1">
          <a:blip r:embed="rId4">
            <a:alphaModFix/>
          </a:blip>
          <a:srcRect b="0" l="0" r="0" t="0"/>
          <a:stretch/>
        </p:blipFill>
        <p:spPr>
          <a:xfrm>
            <a:off x="6052450" y="1998700"/>
            <a:ext cx="3091550" cy="3149217"/>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g34643868cfd_0_61"/>
          <p:cNvSpPr txBox="1"/>
          <p:nvPr>
            <p:ph type="title"/>
          </p:nvPr>
        </p:nvSpPr>
        <p:spPr>
          <a:xfrm>
            <a:off x="225775" y="1302575"/>
            <a:ext cx="5259600" cy="5487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2500"/>
              <a:buNone/>
            </a:pPr>
            <a:r>
              <a:rPr lang="en"/>
              <a:t>Benefits of Taking the Cytology Elective</a:t>
            </a:r>
            <a:endParaRPr/>
          </a:p>
        </p:txBody>
      </p:sp>
      <p:sp>
        <p:nvSpPr>
          <p:cNvPr id="228" name="Google Shape;228;g34643868cfd_0_61"/>
          <p:cNvSpPr txBox="1"/>
          <p:nvPr>
            <p:ph idx="1" type="body"/>
          </p:nvPr>
        </p:nvSpPr>
        <p:spPr>
          <a:xfrm>
            <a:off x="225775" y="1851275"/>
            <a:ext cx="5259600" cy="2608200"/>
          </a:xfrm>
          <a:prstGeom prst="rect">
            <a:avLst/>
          </a:prstGeom>
          <a:noFill/>
          <a:ln>
            <a:noFill/>
          </a:ln>
        </p:spPr>
        <p:txBody>
          <a:bodyPr anchorCtr="0" anchor="t" bIns="91425" lIns="91425" spcFirstLastPara="1" rIns="91425" wrap="square" tIns="91425">
            <a:noAutofit/>
          </a:bodyPr>
          <a:lstStyle/>
          <a:p>
            <a:pPr indent="-336550" lvl="0" marL="457200" rtl="0" algn="just">
              <a:lnSpc>
                <a:spcPct val="100000"/>
              </a:lnSpc>
              <a:spcBef>
                <a:spcPts val="0"/>
              </a:spcBef>
              <a:spcAft>
                <a:spcPts val="0"/>
              </a:spcAft>
              <a:buSzPts val="1700"/>
              <a:buAutoNum type="arabicPeriod"/>
            </a:pPr>
            <a:r>
              <a:rPr lang="en" sz="1700"/>
              <a:t>Learning basic concepts for interpreting cytology reports</a:t>
            </a:r>
            <a:endParaRPr sz="1700"/>
          </a:p>
          <a:p>
            <a:pPr indent="-336550" lvl="0" marL="457200" rtl="0" algn="just">
              <a:lnSpc>
                <a:spcPct val="100000"/>
              </a:lnSpc>
              <a:spcBef>
                <a:spcPts val="0"/>
              </a:spcBef>
              <a:spcAft>
                <a:spcPts val="0"/>
              </a:spcAft>
              <a:buSzPts val="1700"/>
              <a:buAutoNum type="arabicPeriod"/>
            </a:pPr>
            <a:r>
              <a:rPr lang="en" sz="1700"/>
              <a:t>Integrating clinical and paraclinical knowledge in case management</a:t>
            </a:r>
            <a:endParaRPr sz="1700"/>
          </a:p>
          <a:p>
            <a:pPr indent="-336550" lvl="0" marL="457200" rtl="0" algn="just">
              <a:lnSpc>
                <a:spcPct val="100000"/>
              </a:lnSpc>
              <a:spcBef>
                <a:spcPts val="0"/>
              </a:spcBef>
              <a:spcAft>
                <a:spcPts val="0"/>
              </a:spcAft>
              <a:buSzPts val="1700"/>
              <a:buAutoNum type="arabicPeriod"/>
            </a:pPr>
            <a:r>
              <a:rPr lang="en" sz="1700"/>
              <a:t>Identifying cellular lesions on smears</a:t>
            </a:r>
            <a:endParaRPr sz="1700"/>
          </a:p>
          <a:p>
            <a:pPr indent="-336550" lvl="0" marL="457200" rtl="0" algn="just">
              <a:lnSpc>
                <a:spcPct val="100000"/>
              </a:lnSpc>
              <a:spcBef>
                <a:spcPts val="0"/>
              </a:spcBef>
              <a:spcAft>
                <a:spcPts val="0"/>
              </a:spcAft>
              <a:buSzPts val="1700"/>
              <a:buAutoNum type="arabicPeriod"/>
            </a:pPr>
            <a:r>
              <a:rPr lang="en" sz="1700"/>
              <a:t>Understanding the cytology sample processing workflow from reception to microscopic observation</a:t>
            </a:r>
            <a:endParaRPr sz="1700"/>
          </a:p>
        </p:txBody>
      </p:sp>
      <p:pic>
        <p:nvPicPr>
          <p:cNvPr id="229" name="Google Shape;229;g34643868cfd_0_61"/>
          <p:cNvPicPr preferRelativeResize="0"/>
          <p:nvPr/>
        </p:nvPicPr>
        <p:blipFill rotWithShape="1">
          <a:blip r:embed="rId3">
            <a:alphaModFix/>
          </a:blip>
          <a:srcRect b="0" l="0" r="0" t="0"/>
          <a:stretch/>
        </p:blipFill>
        <p:spPr>
          <a:xfrm>
            <a:off x="-1" y="-1"/>
            <a:ext cx="3697512" cy="923200"/>
          </a:xfrm>
          <a:prstGeom prst="rect">
            <a:avLst/>
          </a:prstGeom>
          <a:noFill/>
          <a:ln>
            <a:noFill/>
          </a:ln>
        </p:spPr>
      </p:pic>
      <p:pic>
        <p:nvPicPr>
          <p:cNvPr id="230" name="Google Shape;230;g34643868cfd_0_61"/>
          <p:cNvPicPr preferRelativeResize="0"/>
          <p:nvPr/>
        </p:nvPicPr>
        <p:blipFill rotWithShape="1">
          <a:blip r:embed="rId4">
            <a:alphaModFix/>
          </a:blip>
          <a:srcRect b="0" l="0" r="0" t="0"/>
          <a:stretch/>
        </p:blipFill>
        <p:spPr>
          <a:xfrm>
            <a:off x="5671350" y="1670850"/>
            <a:ext cx="3472650" cy="34726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pic>
        <p:nvPicPr>
          <p:cNvPr id="235" name="Google Shape;235;g34643868cfd_0_68"/>
          <p:cNvPicPr preferRelativeResize="0"/>
          <p:nvPr/>
        </p:nvPicPr>
        <p:blipFill rotWithShape="1">
          <a:blip r:embed="rId3">
            <a:alphaModFix/>
          </a:blip>
          <a:srcRect b="0" l="0" r="14690" t="0"/>
          <a:stretch/>
        </p:blipFill>
        <p:spPr>
          <a:xfrm>
            <a:off x="6375675" y="3026199"/>
            <a:ext cx="2891450" cy="2254100"/>
          </a:xfrm>
          <a:prstGeom prst="rect">
            <a:avLst/>
          </a:prstGeom>
          <a:noFill/>
          <a:ln>
            <a:noFill/>
          </a:ln>
        </p:spPr>
      </p:pic>
      <p:sp>
        <p:nvSpPr>
          <p:cNvPr id="236" name="Google Shape;236;g34643868cfd_0_68"/>
          <p:cNvSpPr txBox="1"/>
          <p:nvPr>
            <p:ph type="title"/>
          </p:nvPr>
        </p:nvSpPr>
        <p:spPr>
          <a:xfrm>
            <a:off x="1668600" y="1005275"/>
            <a:ext cx="5595300" cy="8415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2500"/>
              <a:buNone/>
            </a:pPr>
            <a:r>
              <a:rPr lang="en"/>
              <a:t>Who Should Choose This Elective?</a:t>
            </a:r>
            <a:endParaRPr/>
          </a:p>
        </p:txBody>
      </p:sp>
      <p:sp>
        <p:nvSpPr>
          <p:cNvPr id="237" name="Google Shape;237;g34643868cfd_0_68"/>
          <p:cNvSpPr txBox="1"/>
          <p:nvPr>
            <p:ph idx="1" type="body"/>
          </p:nvPr>
        </p:nvSpPr>
        <p:spPr>
          <a:xfrm>
            <a:off x="1668600" y="1928850"/>
            <a:ext cx="5595300" cy="2394000"/>
          </a:xfrm>
          <a:prstGeom prst="rect">
            <a:avLst/>
          </a:prstGeom>
          <a:noFill/>
          <a:ln>
            <a:noFill/>
          </a:ln>
        </p:spPr>
        <p:txBody>
          <a:bodyPr anchorCtr="0" anchor="t" bIns="91425" lIns="91425" spcFirstLastPara="1" rIns="91425" wrap="square" tIns="91425">
            <a:noAutofit/>
          </a:bodyPr>
          <a:lstStyle/>
          <a:p>
            <a:pPr indent="457200" lvl="0" marL="0" rtl="0" algn="just">
              <a:lnSpc>
                <a:spcPct val="100000"/>
              </a:lnSpc>
              <a:spcBef>
                <a:spcPts val="0"/>
              </a:spcBef>
              <a:spcAft>
                <a:spcPts val="0"/>
              </a:spcAft>
              <a:buSzPts val="1200"/>
              <a:buNone/>
            </a:pPr>
            <a:r>
              <a:rPr lang="en" sz="2000"/>
              <a:t>This elective is mainly recommended for those interested in pursuing a residency in the following specializations: pathology, gynecology, urology, internal medicine, family medicine, pulmonology, oncology, gastroenterology, and general surgery.</a:t>
            </a:r>
            <a:endParaRPr sz="2000"/>
          </a:p>
        </p:txBody>
      </p:sp>
      <p:pic>
        <p:nvPicPr>
          <p:cNvPr id="238" name="Google Shape;238;g34643868cfd_0_68"/>
          <p:cNvPicPr preferRelativeResize="0"/>
          <p:nvPr/>
        </p:nvPicPr>
        <p:blipFill rotWithShape="1">
          <a:blip r:embed="rId4">
            <a:alphaModFix/>
          </a:blip>
          <a:srcRect b="0" l="0" r="0" t="0"/>
          <a:stretch/>
        </p:blipFill>
        <p:spPr>
          <a:xfrm>
            <a:off x="-1" y="-1"/>
            <a:ext cx="3697512" cy="923200"/>
          </a:xfrm>
          <a:prstGeom prst="rect">
            <a:avLst/>
          </a:prstGeom>
          <a:noFill/>
          <a:ln>
            <a:noFill/>
          </a:ln>
        </p:spPr>
      </p:pic>
      <p:pic>
        <p:nvPicPr>
          <p:cNvPr id="239" name="Google Shape;239;g34643868cfd_0_68"/>
          <p:cNvPicPr preferRelativeResize="0"/>
          <p:nvPr/>
        </p:nvPicPr>
        <p:blipFill rotWithShape="1">
          <a:blip r:embed="rId5">
            <a:alphaModFix/>
          </a:blip>
          <a:srcRect b="0" l="47490" r="0" t="0"/>
          <a:stretch/>
        </p:blipFill>
        <p:spPr>
          <a:xfrm>
            <a:off x="-383025" y="1005275"/>
            <a:ext cx="1820600" cy="25908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pic>
        <p:nvPicPr>
          <p:cNvPr id="244" name="Google Shape;244;g34643868cfd_0_76"/>
          <p:cNvPicPr preferRelativeResize="0"/>
          <p:nvPr/>
        </p:nvPicPr>
        <p:blipFill rotWithShape="1">
          <a:blip r:embed="rId3">
            <a:alphaModFix/>
          </a:blip>
          <a:srcRect b="0" l="0" r="0" t="0"/>
          <a:stretch/>
        </p:blipFill>
        <p:spPr>
          <a:xfrm>
            <a:off x="5244209" y="-1"/>
            <a:ext cx="3749315" cy="2289850"/>
          </a:xfrm>
          <a:prstGeom prst="rect">
            <a:avLst/>
          </a:prstGeom>
          <a:noFill/>
          <a:ln>
            <a:noFill/>
          </a:ln>
        </p:spPr>
      </p:pic>
      <p:sp>
        <p:nvSpPr>
          <p:cNvPr id="245" name="Google Shape;245;g34643868cfd_0_76"/>
          <p:cNvSpPr txBox="1"/>
          <p:nvPr/>
        </p:nvSpPr>
        <p:spPr>
          <a:xfrm>
            <a:off x="1193100" y="1757850"/>
            <a:ext cx="6757800" cy="1757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3500"/>
              <a:buFont typeface="Arial"/>
              <a:buNone/>
            </a:pPr>
            <a:r>
              <a:rPr b="1" lang="en" sz="3500">
                <a:solidFill>
                  <a:schemeClr val="dk1"/>
                </a:solidFill>
                <a:latin typeface="Albert Sans"/>
                <a:ea typeface="Albert Sans"/>
                <a:cs typeface="Albert Sans"/>
                <a:sym typeface="Albert Sans"/>
              </a:rPr>
              <a:t>Thank you for your attention! We look forward to welcoming you to the elective course!</a:t>
            </a:r>
            <a:endParaRPr b="1" i="0" sz="3500" u="none" cap="none" strike="noStrike">
              <a:solidFill>
                <a:schemeClr val="dk1"/>
              </a:solidFill>
              <a:latin typeface="Albert Sans"/>
              <a:ea typeface="Albert Sans"/>
              <a:cs typeface="Albert Sans"/>
              <a:sym typeface="Albert Sans"/>
            </a:endParaRPr>
          </a:p>
        </p:txBody>
      </p:sp>
      <p:pic>
        <p:nvPicPr>
          <p:cNvPr id="246" name="Google Shape;246;g34643868cfd_0_76"/>
          <p:cNvPicPr preferRelativeResize="0"/>
          <p:nvPr/>
        </p:nvPicPr>
        <p:blipFill rotWithShape="1">
          <a:blip r:embed="rId4">
            <a:alphaModFix/>
          </a:blip>
          <a:srcRect b="0" l="0" r="0" t="0"/>
          <a:stretch/>
        </p:blipFill>
        <p:spPr>
          <a:xfrm>
            <a:off x="75575" y="2853650"/>
            <a:ext cx="2559250" cy="2289850"/>
          </a:xfrm>
          <a:prstGeom prst="rect">
            <a:avLst/>
          </a:prstGeom>
          <a:noFill/>
          <a:ln>
            <a:noFill/>
          </a:ln>
        </p:spPr>
      </p:pic>
      <p:pic>
        <p:nvPicPr>
          <p:cNvPr id="247" name="Google Shape;247;g34643868cfd_0_76"/>
          <p:cNvPicPr preferRelativeResize="0"/>
          <p:nvPr/>
        </p:nvPicPr>
        <p:blipFill rotWithShape="1">
          <a:blip r:embed="rId5">
            <a:alphaModFix/>
          </a:blip>
          <a:srcRect b="0" l="0" r="0" t="0"/>
          <a:stretch/>
        </p:blipFill>
        <p:spPr>
          <a:xfrm>
            <a:off x="-1" y="-1"/>
            <a:ext cx="3697512" cy="9232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Lead Funnel by Slidesgo">
  <a:themeElements>
    <a:clrScheme name="Simple Light">
      <a:dk1>
        <a:srgbClr val="15110E"/>
      </a:dk1>
      <a:lt1>
        <a:srgbClr val="FFFAF6"/>
      </a:lt1>
      <a:dk2>
        <a:srgbClr val="C2E5F5"/>
      </a:dk2>
      <a:lt2>
        <a:srgbClr val="5296B8"/>
      </a:lt2>
      <a:accent1>
        <a:srgbClr val="135669"/>
      </a:accent1>
      <a:accent2>
        <a:srgbClr val="FFFFFF"/>
      </a:accent2>
      <a:accent3>
        <a:srgbClr val="FFFFFF"/>
      </a:accent3>
      <a:accent4>
        <a:srgbClr val="FFFFFF"/>
      </a:accent4>
      <a:accent5>
        <a:srgbClr val="FFFFFF"/>
      </a:accent5>
      <a:accent6>
        <a:srgbClr val="FFFFFF"/>
      </a:accent6>
      <a:hlink>
        <a:srgbClr val="15110E"/>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