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Alexandria Medium"/>
      <p:regular r:id="rId13"/>
      <p:bold r:id="rId14"/>
    </p:embeddedFont>
    <p:embeddedFont>
      <p:font typeface="Albert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9" roundtripDataSignature="AMtx7mjmvNXN/JM58wjjzAtPZauP3Hgq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AlexandriaMedium-regular.fntdata"/><Relationship Id="rId12" Type="http://schemas.openxmlformats.org/officeDocument/2006/relationships/slide" Target="slides/slide8.xml"/><Relationship Id="rId15" Type="http://schemas.openxmlformats.org/officeDocument/2006/relationships/font" Target="fonts/AlbertSans-regular.fntdata"/><Relationship Id="rId14" Type="http://schemas.openxmlformats.org/officeDocument/2006/relationships/font" Target="fonts/AlexandriaMedium-bold.fntdata"/><Relationship Id="rId17" Type="http://schemas.openxmlformats.org/officeDocument/2006/relationships/font" Target="fonts/AlbertSans-italic.fntdata"/><Relationship Id="rId16" Type="http://schemas.openxmlformats.org/officeDocument/2006/relationships/font" Target="fonts/AlbertSans-bold.fntdata"/><Relationship Id="rId19" Type="http://customschemas.google.com/relationships/presentationmetadata" Target="metadata"/><Relationship Id="rId18" Type="http://schemas.openxmlformats.org/officeDocument/2006/relationships/font" Target="fonts/AlbertSans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4643868cf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g34643868cf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4643868cfd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g34643868cfd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4643868cf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g34643868cf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4643868cfd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g34643868cfd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4643868cfd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34643868cfd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4643868cf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g34643868cf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4643868cfd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g34643868cfd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hyperlink" Target="https://bit.ly/3A1uf1Q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1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57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57"/>
          <p:cNvPicPr preferRelativeResize="0"/>
          <p:nvPr/>
        </p:nvPicPr>
        <p:blipFill rotWithShape="1">
          <a:blip r:embed="rId2">
            <a:alphaModFix/>
          </a:blip>
          <a:srcRect b="2270" l="-19689" r="19690" t="41478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57"/>
          <p:cNvSpPr txBox="1"/>
          <p:nvPr>
            <p:ph type="ctrTitle"/>
          </p:nvPr>
        </p:nvSpPr>
        <p:spPr>
          <a:xfrm>
            <a:off x="711750" y="1958600"/>
            <a:ext cx="4280100" cy="26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57"/>
          <p:cNvSpPr txBox="1"/>
          <p:nvPr>
            <p:ph idx="1" type="subTitle"/>
          </p:nvPr>
        </p:nvSpPr>
        <p:spPr>
          <a:xfrm>
            <a:off x="4572000" y="535000"/>
            <a:ext cx="38604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"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60"/>
          <p:cNvPicPr preferRelativeResize="0"/>
          <p:nvPr/>
        </p:nvPicPr>
        <p:blipFill rotWithShape="1">
          <a:blip r:embed="rId2">
            <a:alphaModFix/>
          </a:blip>
          <a:srcRect b="2270" l="-19689" r="19690" t="41478"/>
          <a:stretch/>
        </p:blipFill>
        <p:spPr>
          <a:xfrm flipH="1" rot="10800000">
            <a:off x="0" y="-2285"/>
            <a:ext cx="9144000" cy="514807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60"/>
          <p:cNvSpPr txBox="1"/>
          <p:nvPr>
            <p:ph type="title"/>
          </p:nvPr>
        </p:nvSpPr>
        <p:spPr>
          <a:xfrm>
            <a:off x="715100" y="2259575"/>
            <a:ext cx="4276800" cy="23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7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3" name="Google Shape;63;p60"/>
          <p:cNvSpPr txBox="1"/>
          <p:nvPr>
            <p:ph idx="1" type="body"/>
          </p:nvPr>
        </p:nvSpPr>
        <p:spPr>
          <a:xfrm>
            <a:off x="4572000" y="535000"/>
            <a:ext cx="3856500" cy="8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4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61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61"/>
          <p:cNvPicPr preferRelativeResize="0"/>
          <p:nvPr/>
        </p:nvPicPr>
        <p:blipFill rotWithShape="1">
          <a:blip r:embed="rId3">
            <a:alphaModFix/>
          </a:blip>
          <a:srcRect b="-39" l="36283" r="-4" t="30"/>
          <a:stretch/>
        </p:blipFill>
        <p:spPr>
          <a:xfrm rot="10800000">
            <a:off x="5864950" y="-3275"/>
            <a:ext cx="32790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61"/>
          <p:cNvSpPr txBox="1"/>
          <p:nvPr>
            <p:ph type="title"/>
          </p:nvPr>
        </p:nvSpPr>
        <p:spPr>
          <a:xfrm>
            <a:off x="715100" y="3328050"/>
            <a:ext cx="7708800" cy="12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8" name="Google Shape;68;p61"/>
          <p:cNvSpPr txBox="1"/>
          <p:nvPr>
            <p:ph idx="2" type="title"/>
          </p:nvPr>
        </p:nvSpPr>
        <p:spPr>
          <a:xfrm>
            <a:off x="715100" y="2074250"/>
            <a:ext cx="7708800" cy="1253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7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None/>
              <a:defRPr sz="6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9" name="Google Shape;69;p61"/>
          <p:cNvSpPr txBox="1"/>
          <p:nvPr>
            <p:ph idx="1" type="subTitle"/>
          </p:nvPr>
        </p:nvSpPr>
        <p:spPr>
          <a:xfrm>
            <a:off x="4572000" y="535000"/>
            <a:ext cx="38568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lt1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62"/>
          <p:cNvPicPr preferRelativeResize="0"/>
          <p:nvPr/>
        </p:nvPicPr>
        <p:blipFill rotWithShape="1">
          <a:blip r:embed="rId2">
            <a:alphaModFix/>
          </a:blip>
          <a:srcRect b="-26994" l="7042" r="-48484" t="47434"/>
          <a:stretch/>
        </p:blipFill>
        <p:spPr>
          <a:xfrm flipH="1" rot="10800000">
            <a:off x="-12" y="-2285"/>
            <a:ext cx="9144000" cy="514807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62"/>
          <p:cNvSpPr txBox="1"/>
          <p:nvPr>
            <p:ph type="title"/>
          </p:nvPr>
        </p:nvSpPr>
        <p:spPr>
          <a:xfrm>
            <a:off x="720000" y="535000"/>
            <a:ext cx="59253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3" name="Google Shape;73;p62"/>
          <p:cNvSpPr txBox="1"/>
          <p:nvPr>
            <p:ph idx="1" type="subTitle"/>
          </p:nvPr>
        </p:nvSpPr>
        <p:spPr>
          <a:xfrm>
            <a:off x="4572000" y="3358100"/>
            <a:ext cx="3856800" cy="12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64"/>
          <p:cNvPicPr preferRelativeResize="0"/>
          <p:nvPr/>
        </p:nvPicPr>
        <p:blipFill rotWithShape="1">
          <a:blip r:embed="rId2">
            <a:alphaModFix/>
          </a:blip>
          <a:srcRect b="41635" l="174697" r="177064" t="-83399"/>
          <a:stretch/>
        </p:blipFill>
        <p:spPr>
          <a:xfrm>
            <a:off x="1325" y="-1637"/>
            <a:ext cx="91414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64"/>
          <p:cNvSpPr txBox="1"/>
          <p:nvPr>
            <p:ph type="title"/>
          </p:nvPr>
        </p:nvSpPr>
        <p:spPr>
          <a:xfrm>
            <a:off x="715100" y="535000"/>
            <a:ext cx="3856800" cy="9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7" name="Google Shape;77;p64"/>
          <p:cNvSpPr txBox="1"/>
          <p:nvPr>
            <p:ph idx="1" type="body"/>
          </p:nvPr>
        </p:nvSpPr>
        <p:spPr>
          <a:xfrm>
            <a:off x="715100" y="1636300"/>
            <a:ext cx="3856800" cy="18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8" name="Google Shape;78;p64"/>
          <p:cNvSpPr/>
          <p:nvPr>
            <p:ph idx="2" type="pic"/>
          </p:nvPr>
        </p:nvSpPr>
        <p:spPr>
          <a:xfrm>
            <a:off x="5715175" y="75"/>
            <a:ext cx="3429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65"/>
          <p:cNvPicPr preferRelativeResize="0"/>
          <p:nvPr/>
        </p:nvPicPr>
        <p:blipFill rotWithShape="1">
          <a:blip r:embed="rId2">
            <a:alphaModFix/>
          </a:blip>
          <a:srcRect b="-5849" l="-50000" r="50000" t="4960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65"/>
          <p:cNvSpPr txBox="1"/>
          <p:nvPr>
            <p:ph idx="1" type="subTitle"/>
          </p:nvPr>
        </p:nvSpPr>
        <p:spPr>
          <a:xfrm>
            <a:off x="715100" y="2046500"/>
            <a:ext cx="59301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2" name="Google Shape;82;p65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3" name="Google Shape;83;p65"/>
          <p:cNvSpPr txBox="1"/>
          <p:nvPr>
            <p:ph idx="2" type="subTitle"/>
          </p:nvPr>
        </p:nvSpPr>
        <p:spPr>
          <a:xfrm>
            <a:off x="715100" y="3299000"/>
            <a:ext cx="59301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84" name="Google Shape;84;p65"/>
          <p:cNvSpPr txBox="1"/>
          <p:nvPr>
            <p:ph idx="3" type="subTitle"/>
          </p:nvPr>
        </p:nvSpPr>
        <p:spPr>
          <a:xfrm>
            <a:off x="715100" y="1666700"/>
            <a:ext cx="59301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85" name="Google Shape;85;p65"/>
          <p:cNvSpPr txBox="1"/>
          <p:nvPr>
            <p:ph idx="4" type="subTitle"/>
          </p:nvPr>
        </p:nvSpPr>
        <p:spPr>
          <a:xfrm>
            <a:off x="715100" y="2919200"/>
            <a:ext cx="59301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">
    <p:bg>
      <p:bgPr>
        <a:solidFill>
          <a:schemeClr val="lt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6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67"/>
          <p:cNvPicPr preferRelativeResize="0"/>
          <p:nvPr/>
        </p:nvPicPr>
        <p:blipFill rotWithShape="1">
          <a:blip r:embed="rId2">
            <a:alphaModFix/>
          </a:blip>
          <a:srcRect b="-108521" l="-235242" r="44458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67"/>
          <p:cNvPicPr preferRelativeResize="0"/>
          <p:nvPr/>
        </p:nvPicPr>
        <p:blipFill rotWithShape="1">
          <a:blip r:embed="rId2">
            <a:alphaModFix/>
          </a:blip>
          <a:srcRect b="-108521" l="-235242" r="44458" t="44962"/>
          <a:stretch/>
        </p:blipFill>
        <p:spPr>
          <a:xfrm flipH="1" rot="10800000">
            <a:off x="-4572" y="-2437"/>
            <a:ext cx="9153145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67"/>
          <p:cNvSpPr txBox="1"/>
          <p:nvPr>
            <p:ph idx="1" type="subTitle"/>
          </p:nvPr>
        </p:nvSpPr>
        <p:spPr>
          <a:xfrm>
            <a:off x="715100" y="2328775"/>
            <a:ext cx="21318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2" name="Google Shape;92;p67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3" name="Google Shape;93;p67"/>
          <p:cNvSpPr txBox="1"/>
          <p:nvPr>
            <p:ph idx="2" type="subTitle"/>
          </p:nvPr>
        </p:nvSpPr>
        <p:spPr>
          <a:xfrm>
            <a:off x="715100" y="1666700"/>
            <a:ext cx="21318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94" name="Google Shape;94;p67"/>
          <p:cNvSpPr txBox="1"/>
          <p:nvPr>
            <p:ph idx="3" type="subTitle"/>
          </p:nvPr>
        </p:nvSpPr>
        <p:spPr>
          <a:xfrm>
            <a:off x="3506100" y="2328775"/>
            <a:ext cx="21318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5" name="Google Shape;95;p67"/>
          <p:cNvSpPr txBox="1"/>
          <p:nvPr>
            <p:ph idx="4" type="subTitle"/>
          </p:nvPr>
        </p:nvSpPr>
        <p:spPr>
          <a:xfrm>
            <a:off x="3506099" y="1666700"/>
            <a:ext cx="21318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96" name="Google Shape;96;p67"/>
          <p:cNvSpPr txBox="1"/>
          <p:nvPr>
            <p:ph idx="5" type="subTitle"/>
          </p:nvPr>
        </p:nvSpPr>
        <p:spPr>
          <a:xfrm>
            <a:off x="6297202" y="2328775"/>
            <a:ext cx="2131800" cy="14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97" name="Google Shape;97;p67"/>
          <p:cNvSpPr txBox="1"/>
          <p:nvPr>
            <p:ph idx="6" type="subTitle"/>
          </p:nvPr>
        </p:nvSpPr>
        <p:spPr>
          <a:xfrm>
            <a:off x="6297200" y="1666700"/>
            <a:ext cx="21318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">
    <p:bg>
      <p:bgPr>
        <a:solidFill>
          <a:schemeClr val="lt1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68"/>
          <p:cNvPicPr preferRelativeResize="0"/>
          <p:nvPr/>
        </p:nvPicPr>
        <p:blipFill rotWithShape="1">
          <a:blip r:embed="rId2">
            <a:alphaModFix/>
          </a:blip>
          <a:srcRect b="47850" l="104756" r="280062" t="-108210"/>
          <a:stretch/>
        </p:blipFill>
        <p:spPr>
          <a:xfrm rot="10800000">
            <a:off x="1325" y="-1637"/>
            <a:ext cx="91414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68"/>
          <p:cNvSpPr txBox="1"/>
          <p:nvPr>
            <p:ph idx="1" type="subTitle"/>
          </p:nvPr>
        </p:nvSpPr>
        <p:spPr>
          <a:xfrm>
            <a:off x="715100" y="2046500"/>
            <a:ext cx="37806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1" name="Google Shape;101;p68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2" name="Google Shape;102;p68"/>
          <p:cNvSpPr txBox="1"/>
          <p:nvPr>
            <p:ph idx="2" type="subTitle"/>
          </p:nvPr>
        </p:nvSpPr>
        <p:spPr>
          <a:xfrm>
            <a:off x="715100" y="3299000"/>
            <a:ext cx="37806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3" name="Google Shape;103;p68"/>
          <p:cNvSpPr txBox="1"/>
          <p:nvPr>
            <p:ph idx="3" type="subTitle"/>
          </p:nvPr>
        </p:nvSpPr>
        <p:spPr>
          <a:xfrm>
            <a:off x="715100" y="166670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04" name="Google Shape;104;p68"/>
          <p:cNvSpPr txBox="1"/>
          <p:nvPr>
            <p:ph idx="4" type="subTitle"/>
          </p:nvPr>
        </p:nvSpPr>
        <p:spPr>
          <a:xfrm>
            <a:off x="715100" y="291920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05" name="Google Shape;105;p68"/>
          <p:cNvSpPr txBox="1"/>
          <p:nvPr>
            <p:ph idx="5" type="subTitle"/>
          </p:nvPr>
        </p:nvSpPr>
        <p:spPr>
          <a:xfrm>
            <a:off x="4648300" y="2046500"/>
            <a:ext cx="37806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6" name="Google Shape;106;p68"/>
          <p:cNvSpPr txBox="1"/>
          <p:nvPr>
            <p:ph idx="6" type="subTitle"/>
          </p:nvPr>
        </p:nvSpPr>
        <p:spPr>
          <a:xfrm>
            <a:off x="4648300" y="3299000"/>
            <a:ext cx="3780600" cy="7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7" name="Google Shape;107;p68"/>
          <p:cNvSpPr txBox="1"/>
          <p:nvPr>
            <p:ph idx="7" type="subTitle"/>
          </p:nvPr>
        </p:nvSpPr>
        <p:spPr>
          <a:xfrm>
            <a:off x="4648300" y="166670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08" name="Google Shape;108;p68"/>
          <p:cNvSpPr txBox="1"/>
          <p:nvPr>
            <p:ph idx="8" type="subTitle"/>
          </p:nvPr>
        </p:nvSpPr>
        <p:spPr>
          <a:xfrm>
            <a:off x="4648300" y="291920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BLANK_1_1_1_1_1"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9"/>
          <p:cNvSpPr txBox="1"/>
          <p:nvPr>
            <p:ph idx="1" type="subTitle"/>
          </p:nvPr>
        </p:nvSpPr>
        <p:spPr>
          <a:xfrm>
            <a:off x="715100" y="18797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1" name="Google Shape;111;p69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2" name="Google Shape;112;p69"/>
          <p:cNvSpPr txBox="1"/>
          <p:nvPr>
            <p:ph idx="2" type="subTitle"/>
          </p:nvPr>
        </p:nvSpPr>
        <p:spPr>
          <a:xfrm>
            <a:off x="715100" y="35744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3" name="Google Shape;113;p69"/>
          <p:cNvSpPr txBox="1"/>
          <p:nvPr>
            <p:ph idx="3" type="subTitle"/>
          </p:nvPr>
        </p:nvSpPr>
        <p:spPr>
          <a:xfrm>
            <a:off x="715100" y="12245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14" name="Google Shape;114;p69"/>
          <p:cNvSpPr txBox="1"/>
          <p:nvPr>
            <p:ph idx="4" type="subTitle"/>
          </p:nvPr>
        </p:nvSpPr>
        <p:spPr>
          <a:xfrm>
            <a:off x="715100" y="29192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15" name="Google Shape;115;p69"/>
          <p:cNvSpPr txBox="1"/>
          <p:nvPr>
            <p:ph idx="5" type="subTitle"/>
          </p:nvPr>
        </p:nvSpPr>
        <p:spPr>
          <a:xfrm>
            <a:off x="3355799" y="18797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6" name="Google Shape;116;p69"/>
          <p:cNvSpPr txBox="1"/>
          <p:nvPr>
            <p:ph idx="6" type="subTitle"/>
          </p:nvPr>
        </p:nvSpPr>
        <p:spPr>
          <a:xfrm>
            <a:off x="3355799" y="35744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17" name="Google Shape;117;p69"/>
          <p:cNvSpPr txBox="1"/>
          <p:nvPr>
            <p:ph idx="7" type="subTitle"/>
          </p:nvPr>
        </p:nvSpPr>
        <p:spPr>
          <a:xfrm>
            <a:off x="3355800" y="12245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18" name="Google Shape;118;p69"/>
          <p:cNvSpPr txBox="1"/>
          <p:nvPr>
            <p:ph idx="8" type="subTitle"/>
          </p:nvPr>
        </p:nvSpPr>
        <p:spPr>
          <a:xfrm>
            <a:off x="3355800" y="29192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19" name="Google Shape;119;p69"/>
          <p:cNvSpPr txBox="1"/>
          <p:nvPr>
            <p:ph idx="9" type="subTitle"/>
          </p:nvPr>
        </p:nvSpPr>
        <p:spPr>
          <a:xfrm>
            <a:off x="5996501" y="18797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0" name="Google Shape;120;p69"/>
          <p:cNvSpPr txBox="1"/>
          <p:nvPr>
            <p:ph idx="13" type="subTitle"/>
          </p:nvPr>
        </p:nvSpPr>
        <p:spPr>
          <a:xfrm>
            <a:off x="5996501" y="3574400"/>
            <a:ext cx="2432400" cy="8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21" name="Google Shape;121;p69"/>
          <p:cNvSpPr txBox="1"/>
          <p:nvPr>
            <p:ph idx="14" type="subTitle"/>
          </p:nvPr>
        </p:nvSpPr>
        <p:spPr>
          <a:xfrm>
            <a:off x="5996503" y="12245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22" name="Google Shape;122;p69"/>
          <p:cNvSpPr txBox="1"/>
          <p:nvPr>
            <p:ph idx="15" type="subTitle"/>
          </p:nvPr>
        </p:nvSpPr>
        <p:spPr>
          <a:xfrm>
            <a:off x="5996503" y="2919200"/>
            <a:ext cx="2432400" cy="731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70"/>
          <p:cNvPicPr preferRelativeResize="0"/>
          <p:nvPr/>
        </p:nvPicPr>
        <p:blipFill rotWithShape="1">
          <a:blip r:embed="rId2">
            <a:alphaModFix/>
          </a:blip>
          <a:srcRect b="2270" l="-19689" r="19690" t="41478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70"/>
          <p:cNvSpPr txBox="1"/>
          <p:nvPr>
            <p:ph type="title"/>
          </p:nvPr>
        </p:nvSpPr>
        <p:spPr>
          <a:xfrm>
            <a:off x="715100" y="535000"/>
            <a:ext cx="7713900" cy="231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bg>
      <p:bgPr>
        <a:solidFill>
          <a:schemeClr val="lt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71"/>
          <p:cNvPicPr preferRelativeResize="0"/>
          <p:nvPr/>
        </p:nvPicPr>
        <p:blipFill rotWithShape="1">
          <a:blip r:embed="rId2">
            <a:alphaModFix/>
          </a:blip>
          <a:srcRect b="-35825" l="-6643" r="27548" t="13471"/>
          <a:stretch/>
        </p:blipFill>
        <p:spPr>
          <a:xfrm>
            <a:off x="5819050" y="0"/>
            <a:ext cx="332495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71"/>
          <p:cNvPicPr preferRelativeResize="0"/>
          <p:nvPr/>
        </p:nvPicPr>
        <p:blipFill rotWithShape="1">
          <a:blip r:embed="rId2">
            <a:alphaModFix/>
          </a:blip>
          <a:srcRect b="-108521" l="-235242" r="44458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71"/>
          <p:cNvSpPr txBox="1"/>
          <p:nvPr>
            <p:ph idx="1" type="subTitle"/>
          </p:nvPr>
        </p:nvSpPr>
        <p:spPr>
          <a:xfrm>
            <a:off x="715100" y="1503175"/>
            <a:ext cx="5930100" cy="2005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17" name="Google Shape;17;p71"/>
          <p:cNvSpPr txBox="1"/>
          <p:nvPr>
            <p:ph idx="2" type="subTitle"/>
          </p:nvPr>
        </p:nvSpPr>
        <p:spPr>
          <a:xfrm>
            <a:off x="715100" y="3965300"/>
            <a:ext cx="59301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28" name="Google Shape;128;p72"/>
          <p:cNvSpPr txBox="1"/>
          <p:nvPr>
            <p:ph type="title"/>
          </p:nvPr>
        </p:nvSpPr>
        <p:spPr>
          <a:xfrm>
            <a:off x="715100" y="4059800"/>
            <a:ext cx="7713600" cy="548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lt1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73"/>
          <p:cNvPicPr preferRelativeResize="0"/>
          <p:nvPr/>
        </p:nvPicPr>
        <p:blipFill rotWithShape="1">
          <a:blip r:embed="rId2">
            <a:alphaModFix/>
          </a:blip>
          <a:srcRect b="34585" l="130683" r="175247" t="-50527"/>
          <a:stretch/>
        </p:blipFill>
        <p:spPr>
          <a:xfrm>
            <a:off x="1325" y="-1637"/>
            <a:ext cx="91414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73"/>
          <p:cNvSpPr txBox="1"/>
          <p:nvPr>
            <p:ph type="title"/>
          </p:nvPr>
        </p:nvSpPr>
        <p:spPr>
          <a:xfrm>
            <a:off x="715100" y="535000"/>
            <a:ext cx="3856800" cy="9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2" name="Google Shape;132;p73"/>
          <p:cNvSpPr txBox="1"/>
          <p:nvPr>
            <p:ph idx="1" type="body"/>
          </p:nvPr>
        </p:nvSpPr>
        <p:spPr>
          <a:xfrm>
            <a:off x="715100" y="1641400"/>
            <a:ext cx="3856800" cy="7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3" name="Google Shape;133;p73"/>
          <p:cNvSpPr/>
          <p:nvPr>
            <p:ph idx="2" type="pic"/>
          </p:nvPr>
        </p:nvSpPr>
        <p:spPr>
          <a:xfrm>
            <a:off x="5714900" y="-75"/>
            <a:ext cx="34290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_1">
    <p:bg>
      <p:bgPr>
        <a:solidFill>
          <a:schemeClr val="lt1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74"/>
          <p:cNvPicPr preferRelativeResize="0"/>
          <p:nvPr/>
        </p:nvPicPr>
        <p:blipFill rotWithShape="1">
          <a:blip r:embed="rId2">
            <a:alphaModFix/>
          </a:blip>
          <a:srcRect b="-108521" l="-235242" r="44458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74"/>
          <p:cNvPicPr preferRelativeResize="0"/>
          <p:nvPr/>
        </p:nvPicPr>
        <p:blipFill rotWithShape="1">
          <a:blip r:embed="rId2">
            <a:alphaModFix/>
          </a:blip>
          <a:srcRect b="-108521" l="-235242" r="44458" t="44962"/>
          <a:stretch/>
        </p:blipFill>
        <p:spPr>
          <a:xfrm flipH="1" rot="10800000">
            <a:off x="-4572" y="-2437"/>
            <a:ext cx="9153145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74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75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75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75"/>
          <p:cNvSpPr txBox="1"/>
          <p:nvPr>
            <p:ph hasCustomPrompt="1" type="title"/>
          </p:nvPr>
        </p:nvSpPr>
        <p:spPr>
          <a:xfrm>
            <a:off x="715100" y="3068600"/>
            <a:ext cx="7713900" cy="15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42" name="Google Shape;142;p75"/>
          <p:cNvSpPr txBox="1"/>
          <p:nvPr>
            <p:ph idx="1" type="subTitle"/>
          </p:nvPr>
        </p:nvSpPr>
        <p:spPr>
          <a:xfrm>
            <a:off x="4572000" y="535000"/>
            <a:ext cx="38568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BLANK_1_1_1_1_1_1"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76"/>
          <p:cNvPicPr preferRelativeResize="0"/>
          <p:nvPr/>
        </p:nvPicPr>
        <p:blipFill rotWithShape="1">
          <a:blip r:embed="rId2">
            <a:alphaModFix/>
          </a:blip>
          <a:srcRect b="-5849" l="-50000" r="50000" t="4960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76"/>
          <p:cNvSpPr txBox="1"/>
          <p:nvPr>
            <p:ph type="title"/>
          </p:nvPr>
        </p:nvSpPr>
        <p:spPr>
          <a:xfrm>
            <a:off x="715100" y="983000"/>
            <a:ext cx="7713900" cy="95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/>
        </p:txBody>
      </p:sp>
      <p:sp>
        <p:nvSpPr>
          <p:cNvPr id="146" name="Google Shape;146;p76"/>
          <p:cNvSpPr txBox="1"/>
          <p:nvPr>
            <p:ph idx="1" type="subTitle"/>
          </p:nvPr>
        </p:nvSpPr>
        <p:spPr>
          <a:xfrm>
            <a:off x="715100" y="1858700"/>
            <a:ext cx="77139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47" name="Google Shape;147;p76"/>
          <p:cNvSpPr txBox="1"/>
          <p:nvPr>
            <p:ph idx="2" type="title"/>
          </p:nvPr>
        </p:nvSpPr>
        <p:spPr>
          <a:xfrm>
            <a:off x="715100" y="2921600"/>
            <a:ext cx="7713900" cy="95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/>
        </p:txBody>
      </p:sp>
      <p:sp>
        <p:nvSpPr>
          <p:cNvPr id="148" name="Google Shape;148;p76"/>
          <p:cNvSpPr txBox="1"/>
          <p:nvPr>
            <p:ph idx="3" type="subTitle"/>
          </p:nvPr>
        </p:nvSpPr>
        <p:spPr>
          <a:xfrm>
            <a:off x="715100" y="3797300"/>
            <a:ext cx="7713900" cy="6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BLANK_1_1_1_1_1_1_3"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77"/>
          <p:cNvPicPr preferRelativeResize="0"/>
          <p:nvPr/>
        </p:nvPicPr>
        <p:blipFill rotWithShape="1">
          <a:blip r:embed="rId2">
            <a:alphaModFix/>
          </a:blip>
          <a:srcRect b="-108521" l="-235242" r="44458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77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2" name="Google Shape;152;p77"/>
          <p:cNvSpPr txBox="1"/>
          <p:nvPr>
            <p:ph idx="2" type="title"/>
          </p:nvPr>
        </p:nvSpPr>
        <p:spPr>
          <a:xfrm>
            <a:off x="715100" y="253235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53" name="Google Shape;153;p77"/>
          <p:cNvSpPr txBox="1"/>
          <p:nvPr>
            <p:ph idx="1" type="subTitle"/>
          </p:nvPr>
        </p:nvSpPr>
        <p:spPr>
          <a:xfrm>
            <a:off x="715100" y="3291950"/>
            <a:ext cx="3780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4" name="Google Shape;154;p77"/>
          <p:cNvSpPr txBox="1"/>
          <p:nvPr>
            <p:ph idx="3" type="subTitle"/>
          </p:nvPr>
        </p:nvSpPr>
        <p:spPr>
          <a:xfrm>
            <a:off x="715100" y="291215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55" name="Google Shape;155;p77"/>
          <p:cNvSpPr txBox="1"/>
          <p:nvPr>
            <p:ph idx="4" type="subTitle"/>
          </p:nvPr>
        </p:nvSpPr>
        <p:spPr>
          <a:xfrm>
            <a:off x="4648300" y="3291950"/>
            <a:ext cx="3780600" cy="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56" name="Google Shape;156;p77"/>
          <p:cNvSpPr txBox="1"/>
          <p:nvPr>
            <p:ph idx="5" type="subTitle"/>
          </p:nvPr>
        </p:nvSpPr>
        <p:spPr>
          <a:xfrm>
            <a:off x="4648300" y="291215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57" name="Google Shape;157;p77"/>
          <p:cNvSpPr txBox="1"/>
          <p:nvPr>
            <p:ph idx="6" type="title"/>
          </p:nvPr>
        </p:nvSpPr>
        <p:spPr>
          <a:xfrm>
            <a:off x="4648300" y="2532350"/>
            <a:ext cx="37806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E46962"/>
          </p15:clr>
        </p15:guide>
        <p15:guide id="2" pos="2880">
          <p15:clr>
            <a:srgbClr val="E46962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_1_1">
    <p:bg>
      <p:bgPr>
        <a:solidFill>
          <a:schemeClr val="lt1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81"/>
          <p:cNvPicPr preferRelativeResize="0"/>
          <p:nvPr/>
        </p:nvPicPr>
        <p:blipFill rotWithShape="1">
          <a:blip r:embed="rId2">
            <a:alphaModFix/>
          </a:blip>
          <a:srcRect b="-11170" l="-6643" r="27548" t="-11183"/>
          <a:stretch/>
        </p:blipFill>
        <p:spPr>
          <a:xfrm>
            <a:off x="5819050" y="0"/>
            <a:ext cx="33249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81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BLANK_1_1_1_2_1">
    <p:bg>
      <p:bgPr>
        <a:solidFill>
          <a:schemeClr val="lt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82"/>
          <p:cNvPicPr preferRelativeResize="0"/>
          <p:nvPr/>
        </p:nvPicPr>
        <p:blipFill rotWithShape="1">
          <a:blip r:embed="rId2">
            <a:alphaModFix/>
          </a:blip>
          <a:srcRect b="-5849" l="-50000" r="50000" t="4960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82"/>
          <p:cNvSpPr txBox="1"/>
          <p:nvPr>
            <p:ph idx="1" type="subTitle"/>
          </p:nvPr>
        </p:nvSpPr>
        <p:spPr>
          <a:xfrm>
            <a:off x="715100" y="3758613"/>
            <a:ext cx="2131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4" name="Google Shape;164;p82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5" name="Google Shape;165;p82"/>
          <p:cNvSpPr txBox="1"/>
          <p:nvPr>
            <p:ph idx="2" type="subTitle"/>
          </p:nvPr>
        </p:nvSpPr>
        <p:spPr>
          <a:xfrm>
            <a:off x="715100" y="3377613"/>
            <a:ext cx="213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66" name="Google Shape;166;p82"/>
          <p:cNvSpPr txBox="1"/>
          <p:nvPr>
            <p:ph idx="3" type="subTitle"/>
          </p:nvPr>
        </p:nvSpPr>
        <p:spPr>
          <a:xfrm>
            <a:off x="3506099" y="3758613"/>
            <a:ext cx="2131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7" name="Google Shape;167;p82"/>
          <p:cNvSpPr txBox="1"/>
          <p:nvPr>
            <p:ph idx="4" type="subTitle"/>
          </p:nvPr>
        </p:nvSpPr>
        <p:spPr>
          <a:xfrm>
            <a:off x="3506099" y="3377613"/>
            <a:ext cx="213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168" name="Google Shape;168;p82"/>
          <p:cNvSpPr txBox="1"/>
          <p:nvPr>
            <p:ph idx="5" type="subTitle"/>
          </p:nvPr>
        </p:nvSpPr>
        <p:spPr>
          <a:xfrm>
            <a:off x="6297200" y="3758613"/>
            <a:ext cx="2131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69" name="Google Shape;169;p82"/>
          <p:cNvSpPr txBox="1"/>
          <p:nvPr>
            <p:ph idx="6" type="subTitle"/>
          </p:nvPr>
        </p:nvSpPr>
        <p:spPr>
          <a:xfrm>
            <a:off x="6297200" y="3377613"/>
            <a:ext cx="213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BLANK_1_1_1_1_1_1_2">
    <p:bg>
      <p:bgPr>
        <a:solidFill>
          <a:schemeClr val="lt1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83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83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flipH="1"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83"/>
          <p:cNvSpPr txBox="1"/>
          <p:nvPr>
            <p:ph type="ctrTitle"/>
          </p:nvPr>
        </p:nvSpPr>
        <p:spPr>
          <a:xfrm>
            <a:off x="715100" y="3330625"/>
            <a:ext cx="38568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4" name="Google Shape;174;p83"/>
          <p:cNvSpPr txBox="1"/>
          <p:nvPr>
            <p:ph idx="1" type="subTitle"/>
          </p:nvPr>
        </p:nvSpPr>
        <p:spPr>
          <a:xfrm>
            <a:off x="4571900" y="535000"/>
            <a:ext cx="2683800" cy="11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75" name="Google Shape;175;p83"/>
          <p:cNvSpPr txBox="1"/>
          <p:nvPr/>
        </p:nvSpPr>
        <p:spPr>
          <a:xfrm>
            <a:off x="4571863" y="2278000"/>
            <a:ext cx="2683800" cy="4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CREDITS: This presentation template was created by </a:t>
            </a:r>
            <a:r>
              <a:rPr b="1" i="0" lang="en" sz="900" u="none" cap="none" strike="noStrike">
                <a:solidFill>
                  <a:schemeClr val="dk1"/>
                </a:solidFill>
                <a:uFill>
                  <a:noFill/>
                </a:uFill>
                <a:latin typeface="Albert Sans"/>
                <a:ea typeface="Albert Sans"/>
                <a:cs typeface="Albert Sans"/>
                <a:sym typeface="Albert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" sz="9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, and includes icons by </a:t>
            </a:r>
            <a:r>
              <a:rPr b="1" i="0" lang="en" sz="900" u="none" cap="none" strike="noStrike">
                <a:solidFill>
                  <a:schemeClr val="dk1"/>
                </a:solidFill>
                <a:uFill>
                  <a:noFill/>
                </a:uFill>
                <a:latin typeface="Albert Sans"/>
                <a:ea typeface="Albert Sans"/>
                <a:cs typeface="Albert Sans"/>
                <a:sym typeface="Albert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1" i="0" lang="en" sz="9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 </a:t>
            </a:r>
            <a:r>
              <a:rPr b="0" i="0" lang="en" sz="9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and infographics &amp; images by </a:t>
            </a:r>
            <a:r>
              <a:rPr b="1" i="0" lang="en" sz="900" u="none" cap="none" strike="noStrike">
                <a:solidFill>
                  <a:schemeClr val="dk1"/>
                </a:solidFill>
                <a:uFill>
                  <a:noFill/>
                </a:uFill>
                <a:latin typeface="Albert Sans"/>
                <a:ea typeface="Albert Sans"/>
                <a:cs typeface="Albert Sans"/>
                <a:sym typeface="Albert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i="0" sz="900" u="none" cap="none" strike="noStrike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l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63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63"/>
          <p:cNvSpPr txBox="1"/>
          <p:nvPr>
            <p:ph idx="1" type="subTitle"/>
          </p:nvPr>
        </p:nvSpPr>
        <p:spPr>
          <a:xfrm>
            <a:off x="1189750" y="1742900"/>
            <a:ext cx="2907600" cy="21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21" name="Google Shape;21;p63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" name="Google Shape;22;p63"/>
          <p:cNvSpPr txBox="1"/>
          <p:nvPr>
            <p:ph idx="2" type="subTitle"/>
          </p:nvPr>
        </p:nvSpPr>
        <p:spPr>
          <a:xfrm>
            <a:off x="5046650" y="1742900"/>
            <a:ext cx="2907600" cy="21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bg>
      <p:bgPr>
        <a:solidFill>
          <a:schemeClr val="lt1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89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89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2"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78"/>
          <p:cNvPicPr preferRelativeResize="0"/>
          <p:nvPr/>
        </p:nvPicPr>
        <p:blipFill rotWithShape="1">
          <a:blip r:embed="rId2">
            <a:alphaModFix/>
          </a:blip>
          <a:srcRect b="-26994" l="7042" r="-48484" t="47434"/>
          <a:stretch/>
        </p:blipFill>
        <p:spPr>
          <a:xfrm flipH="1" rot="10800000">
            <a:off x="-12" y="-2285"/>
            <a:ext cx="9144000" cy="514807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78"/>
          <p:cNvSpPr txBox="1"/>
          <p:nvPr>
            <p:ph type="title"/>
          </p:nvPr>
        </p:nvSpPr>
        <p:spPr>
          <a:xfrm>
            <a:off x="715100" y="1931850"/>
            <a:ext cx="37044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6" name="Google Shape;26;p78"/>
          <p:cNvSpPr txBox="1"/>
          <p:nvPr>
            <p:ph idx="1" type="body"/>
          </p:nvPr>
        </p:nvSpPr>
        <p:spPr>
          <a:xfrm>
            <a:off x="715100" y="2480550"/>
            <a:ext cx="37044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2_1">
    <p:bg>
      <p:bgPr>
        <a:solidFill>
          <a:schemeClr val="lt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79"/>
          <p:cNvPicPr preferRelativeResize="0"/>
          <p:nvPr/>
        </p:nvPicPr>
        <p:blipFill rotWithShape="1">
          <a:blip r:embed="rId2">
            <a:alphaModFix/>
          </a:blip>
          <a:srcRect b="-5849" l="-50000" r="50000" t="4960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79"/>
          <p:cNvSpPr txBox="1"/>
          <p:nvPr>
            <p:ph type="title"/>
          </p:nvPr>
        </p:nvSpPr>
        <p:spPr>
          <a:xfrm>
            <a:off x="4302272" y="1931850"/>
            <a:ext cx="37044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" name="Google Shape;30;p79"/>
          <p:cNvSpPr txBox="1"/>
          <p:nvPr>
            <p:ph idx="1" type="body"/>
          </p:nvPr>
        </p:nvSpPr>
        <p:spPr>
          <a:xfrm>
            <a:off x="4302272" y="2480550"/>
            <a:ext cx="37044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2_1_1">
    <p:bg>
      <p:bgPr>
        <a:solidFill>
          <a:schemeClr val="lt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80"/>
          <p:cNvPicPr preferRelativeResize="0"/>
          <p:nvPr/>
        </p:nvPicPr>
        <p:blipFill rotWithShape="1">
          <a:blip r:embed="rId2">
            <a:alphaModFix/>
          </a:blip>
          <a:srcRect b="-6811" l="-55210" r="55209" t="50562"/>
          <a:stretch/>
        </p:blipFill>
        <p:spPr>
          <a:xfrm rot="10800000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80"/>
          <p:cNvSpPr txBox="1"/>
          <p:nvPr>
            <p:ph type="title"/>
          </p:nvPr>
        </p:nvSpPr>
        <p:spPr>
          <a:xfrm>
            <a:off x="1545472" y="1931850"/>
            <a:ext cx="37044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" name="Google Shape;34;p80"/>
          <p:cNvSpPr txBox="1"/>
          <p:nvPr>
            <p:ph idx="1" type="body"/>
          </p:nvPr>
        </p:nvSpPr>
        <p:spPr>
          <a:xfrm>
            <a:off x="1545472" y="2480550"/>
            <a:ext cx="3704400" cy="7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bg>
      <p:bgPr>
        <a:solidFill>
          <a:schemeClr val="lt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88"/>
          <p:cNvPicPr preferRelativeResize="0"/>
          <p:nvPr/>
        </p:nvPicPr>
        <p:blipFill rotWithShape="1">
          <a:blip r:embed="rId2">
            <a:alphaModFix/>
          </a:blip>
          <a:srcRect b="-35825" l="-6643" r="27548" t="13471"/>
          <a:stretch/>
        </p:blipFill>
        <p:spPr>
          <a:xfrm flipH="1">
            <a:off x="-10680" y="-2437"/>
            <a:ext cx="332129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88"/>
          <p:cNvPicPr preferRelativeResize="0"/>
          <p:nvPr/>
        </p:nvPicPr>
        <p:blipFill rotWithShape="1">
          <a:blip r:embed="rId2">
            <a:alphaModFix/>
          </a:blip>
          <a:srcRect b="-108521" l="-235242" r="44458" t="44962"/>
          <a:stretch/>
        </p:blipFill>
        <p:spPr>
          <a:xfrm flipH="1" rot="10800000">
            <a:off x="-10680" y="-2437"/>
            <a:ext cx="9144080" cy="514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lt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58"/>
          <p:cNvPicPr preferRelativeResize="0"/>
          <p:nvPr/>
        </p:nvPicPr>
        <p:blipFill rotWithShape="1">
          <a:blip r:embed="rId2">
            <a:alphaModFix/>
          </a:blip>
          <a:srcRect b="47850" l="104756" r="280062" t="-108210"/>
          <a:stretch/>
        </p:blipFill>
        <p:spPr>
          <a:xfrm rot="10800000">
            <a:off x="1325" y="-1637"/>
            <a:ext cx="9141450" cy="514677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8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bg>
      <p:bgPr>
        <a:solidFill>
          <a:schemeClr val="lt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59"/>
          <p:cNvPicPr preferRelativeResize="0"/>
          <p:nvPr/>
        </p:nvPicPr>
        <p:blipFill rotWithShape="1">
          <a:blip r:embed="rId2">
            <a:alphaModFix/>
          </a:blip>
          <a:srcRect b="-108521" l="-235242" r="44458" t="44962"/>
          <a:stretch/>
        </p:blipFill>
        <p:spPr>
          <a:xfrm rot="10800000">
            <a:off x="-10150" y="0"/>
            <a:ext cx="9154150" cy="514837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9"/>
          <p:cNvSpPr txBox="1"/>
          <p:nvPr>
            <p:ph type="title"/>
          </p:nvPr>
        </p:nvSpPr>
        <p:spPr>
          <a:xfrm>
            <a:off x="1070650" y="1367325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4" name="Google Shape;44;p59"/>
          <p:cNvSpPr txBox="1"/>
          <p:nvPr>
            <p:ph idx="1" type="subTitle"/>
          </p:nvPr>
        </p:nvSpPr>
        <p:spPr>
          <a:xfrm>
            <a:off x="1609075" y="1367325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45" name="Google Shape;45;p59"/>
          <p:cNvSpPr txBox="1"/>
          <p:nvPr>
            <p:ph idx="2"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" name="Google Shape;46;p59"/>
          <p:cNvSpPr txBox="1"/>
          <p:nvPr>
            <p:ph idx="3" type="title"/>
          </p:nvPr>
        </p:nvSpPr>
        <p:spPr>
          <a:xfrm>
            <a:off x="1070650" y="2103525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7" name="Google Shape;47;p59"/>
          <p:cNvSpPr txBox="1"/>
          <p:nvPr>
            <p:ph idx="4" type="subTitle"/>
          </p:nvPr>
        </p:nvSpPr>
        <p:spPr>
          <a:xfrm>
            <a:off x="1609075" y="2103524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48" name="Google Shape;48;p59"/>
          <p:cNvSpPr txBox="1"/>
          <p:nvPr>
            <p:ph idx="5" type="title"/>
          </p:nvPr>
        </p:nvSpPr>
        <p:spPr>
          <a:xfrm>
            <a:off x="1070650" y="2839750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49" name="Google Shape;49;p59"/>
          <p:cNvSpPr txBox="1"/>
          <p:nvPr>
            <p:ph idx="6" type="subTitle"/>
          </p:nvPr>
        </p:nvSpPr>
        <p:spPr>
          <a:xfrm>
            <a:off x="1609075" y="2839748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50" name="Google Shape;50;p59"/>
          <p:cNvSpPr txBox="1"/>
          <p:nvPr>
            <p:ph idx="7" type="title"/>
          </p:nvPr>
        </p:nvSpPr>
        <p:spPr>
          <a:xfrm>
            <a:off x="1070650" y="3575950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1" name="Google Shape;51;p59"/>
          <p:cNvSpPr txBox="1"/>
          <p:nvPr>
            <p:ph idx="8" type="subTitle"/>
          </p:nvPr>
        </p:nvSpPr>
        <p:spPr>
          <a:xfrm>
            <a:off x="1609075" y="3575948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52" name="Google Shape;52;p59"/>
          <p:cNvSpPr txBox="1"/>
          <p:nvPr>
            <p:ph idx="9" type="title"/>
          </p:nvPr>
        </p:nvSpPr>
        <p:spPr>
          <a:xfrm>
            <a:off x="4927449" y="1367325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3" name="Google Shape;53;p59"/>
          <p:cNvSpPr txBox="1"/>
          <p:nvPr>
            <p:ph idx="13" type="subTitle"/>
          </p:nvPr>
        </p:nvSpPr>
        <p:spPr>
          <a:xfrm>
            <a:off x="5465950" y="1367325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54" name="Google Shape;54;p59"/>
          <p:cNvSpPr txBox="1"/>
          <p:nvPr>
            <p:ph idx="14" type="title"/>
          </p:nvPr>
        </p:nvSpPr>
        <p:spPr>
          <a:xfrm>
            <a:off x="4927449" y="2103522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5" name="Google Shape;55;p59"/>
          <p:cNvSpPr txBox="1"/>
          <p:nvPr>
            <p:ph idx="15" type="subTitle"/>
          </p:nvPr>
        </p:nvSpPr>
        <p:spPr>
          <a:xfrm>
            <a:off x="5465950" y="2103519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56" name="Google Shape;56;p59"/>
          <p:cNvSpPr txBox="1"/>
          <p:nvPr>
            <p:ph idx="16" type="title"/>
          </p:nvPr>
        </p:nvSpPr>
        <p:spPr>
          <a:xfrm>
            <a:off x="4927449" y="2839728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59"/>
          <p:cNvSpPr txBox="1"/>
          <p:nvPr>
            <p:ph idx="17" type="subTitle"/>
          </p:nvPr>
        </p:nvSpPr>
        <p:spPr>
          <a:xfrm>
            <a:off x="5465950" y="2839721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58" name="Google Shape;58;p59"/>
          <p:cNvSpPr txBox="1"/>
          <p:nvPr>
            <p:ph idx="18" type="title"/>
          </p:nvPr>
        </p:nvSpPr>
        <p:spPr>
          <a:xfrm>
            <a:off x="4927449" y="3575925"/>
            <a:ext cx="5385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18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9" name="Google Shape;59;p59"/>
          <p:cNvSpPr txBox="1"/>
          <p:nvPr>
            <p:ph idx="19" type="subTitle"/>
          </p:nvPr>
        </p:nvSpPr>
        <p:spPr>
          <a:xfrm>
            <a:off x="5465950" y="3575916"/>
            <a:ext cx="2607300" cy="7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18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lexandria Medium"/>
              <a:buNone/>
              <a:defRPr sz="2400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theme" Target="../theme/theme2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6"/>
          <p:cNvSpPr txBox="1"/>
          <p:nvPr>
            <p:ph type="title"/>
          </p:nvPr>
        </p:nvSpPr>
        <p:spPr>
          <a:xfrm>
            <a:off x="715100" y="5350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lexandria Medium"/>
              <a:buNone/>
              <a:defRPr b="0" i="0" sz="2500" u="none" cap="none" strike="noStrike">
                <a:solidFill>
                  <a:schemeClr val="dk1"/>
                </a:solidFill>
                <a:latin typeface="Alexandria Medium"/>
                <a:ea typeface="Alexandria Medium"/>
                <a:cs typeface="Alexandria Medium"/>
                <a:sym typeface="Alexandria Medium"/>
              </a:defRPr>
            </a:lvl9pPr>
          </a:lstStyle>
          <a:p/>
        </p:txBody>
      </p:sp>
      <p:sp>
        <p:nvSpPr>
          <p:cNvPr id="7" name="Google Shape;7;p56"/>
          <p:cNvSpPr txBox="1"/>
          <p:nvPr>
            <p:ph idx="1" type="body"/>
          </p:nvPr>
        </p:nvSpPr>
        <p:spPr>
          <a:xfrm>
            <a:off x="715100" y="1083700"/>
            <a:ext cx="77139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●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○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■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●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○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■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●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○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lbert Sans"/>
              <a:buChar char="■"/>
              <a:defRPr b="0" i="0" sz="1200" u="none" cap="none" strike="noStrike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Relationship Id="rId5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"/>
          <p:cNvSpPr txBox="1"/>
          <p:nvPr>
            <p:ph type="ctrTitle"/>
          </p:nvPr>
        </p:nvSpPr>
        <p:spPr>
          <a:xfrm>
            <a:off x="203950" y="1281525"/>
            <a:ext cx="8794200" cy="29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6400"/>
              <a:t>Cytologie et Histologie Appliquée</a:t>
            </a:r>
            <a:endParaRPr sz="6400"/>
          </a:p>
        </p:txBody>
      </p:sp>
      <p:sp>
        <p:nvSpPr>
          <p:cNvPr id="185" name="Google Shape;185;p1"/>
          <p:cNvSpPr txBox="1"/>
          <p:nvPr>
            <p:ph idx="1" type="subTitle"/>
          </p:nvPr>
        </p:nvSpPr>
        <p:spPr>
          <a:xfrm>
            <a:off x="475200" y="3796250"/>
            <a:ext cx="7376700" cy="388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5714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"/>
              <a:buNone/>
            </a:pPr>
            <a:r>
              <a:rPr lang="en" sz="8257"/>
              <a:t>Cours Facultatif – 4ème Année, Médecine Générale</a:t>
            </a:r>
            <a:endParaRPr sz="8257"/>
          </a:p>
        </p:txBody>
      </p:sp>
      <p:pic>
        <p:nvPicPr>
          <p:cNvPr id="186" name="Google Shape;1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4643868cfd_0_16"/>
          <p:cNvSpPr txBox="1"/>
          <p:nvPr>
            <p:ph idx="1" type="subTitle"/>
          </p:nvPr>
        </p:nvSpPr>
        <p:spPr>
          <a:xfrm>
            <a:off x="715100" y="1548600"/>
            <a:ext cx="5930100" cy="2778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45720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500"/>
              <a:buNone/>
            </a:pPr>
            <a:r>
              <a:rPr lang="en" sz="1800"/>
              <a:t>La cytologie se concentre sur l’étude des cellules afin de diagnostiquer diverses pathologies. En analysant des échantillons cellulaires, la cytologie aide à identifier les modifications cellulaires et permet la détection précoce de certaines maladies. Elle est essentielle pour un diagnostic rapide et précis.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500"/>
              <a:buNone/>
            </a:pPr>
            <a:r>
              <a:t/>
            </a:r>
            <a:endParaRPr/>
          </a:p>
        </p:txBody>
      </p:sp>
      <p:sp>
        <p:nvSpPr>
          <p:cNvPr id="192" name="Google Shape;192;g34643868cfd_0_16"/>
          <p:cNvSpPr txBox="1"/>
          <p:nvPr>
            <p:ph idx="2" type="subTitle"/>
          </p:nvPr>
        </p:nvSpPr>
        <p:spPr>
          <a:xfrm>
            <a:off x="715100" y="1092600"/>
            <a:ext cx="65616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i="1" lang="en" sz="2100"/>
              <a:t>Qu’est-ce que la cytologie et que couvre-t-elle ?</a:t>
            </a:r>
            <a:endParaRPr i="1" sz="2100"/>
          </a:p>
        </p:txBody>
      </p:sp>
      <p:pic>
        <p:nvPicPr>
          <p:cNvPr id="193" name="Google Shape;193;g34643868cfd_0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g34643868cfd_0_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22650" y="3173025"/>
            <a:ext cx="3121350" cy="190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4643868cfd_0_26"/>
          <p:cNvSpPr txBox="1"/>
          <p:nvPr>
            <p:ph idx="1" type="subTitle"/>
          </p:nvPr>
        </p:nvSpPr>
        <p:spPr>
          <a:xfrm>
            <a:off x="1189750" y="2013900"/>
            <a:ext cx="2907600" cy="2458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900" u="sng"/>
              <a:t>Généraux :</a:t>
            </a:r>
            <a:endParaRPr sz="1900" u="sng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900" u="sng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800"/>
              <a:t>-Acquérir des connaissances en cytologie pour une utilisation future en pratique clinique.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400"/>
          </a:p>
        </p:txBody>
      </p:sp>
      <p:sp>
        <p:nvSpPr>
          <p:cNvPr id="200" name="Google Shape;200;g34643868cfd_0_26"/>
          <p:cNvSpPr txBox="1"/>
          <p:nvPr>
            <p:ph idx="2" type="subTitle"/>
          </p:nvPr>
        </p:nvSpPr>
        <p:spPr>
          <a:xfrm>
            <a:off x="4964575" y="2013900"/>
            <a:ext cx="2907600" cy="2458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900" u="sng"/>
              <a:t>Spécifiques :</a:t>
            </a:r>
            <a:endParaRPr sz="1900" u="sng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900" u="sng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800"/>
              <a:t>-</a:t>
            </a:r>
            <a:r>
              <a:rPr lang="en" sz="1800"/>
              <a:t>Examiner des échantillons cytologiques.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800"/>
              <a:t>-</a:t>
            </a:r>
            <a:r>
              <a:rPr lang="en" sz="1800"/>
              <a:t>Corréler les données cytologiques avec certains aspects cliniques.</a:t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1800"/>
          </a:p>
        </p:txBody>
      </p:sp>
      <p:sp>
        <p:nvSpPr>
          <p:cNvPr id="201" name="Google Shape;201;g34643868cfd_0_26"/>
          <p:cNvSpPr txBox="1"/>
          <p:nvPr>
            <p:ph type="title"/>
          </p:nvPr>
        </p:nvSpPr>
        <p:spPr>
          <a:xfrm>
            <a:off x="715050" y="1044800"/>
            <a:ext cx="77139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"/>
              <a:t>Objectifs du Cours Facultatif</a:t>
            </a:r>
            <a:endParaRPr/>
          </a:p>
        </p:txBody>
      </p:sp>
      <p:pic>
        <p:nvPicPr>
          <p:cNvPr id="202" name="Google Shape;202;g34643868cfd_0_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34643868cfd_0_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17613" y="-838562"/>
            <a:ext cx="3895725" cy="260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34643868cfd_0_26"/>
          <p:cNvPicPr preferRelativeResize="0"/>
          <p:nvPr/>
        </p:nvPicPr>
        <p:blipFill rotWithShape="1">
          <a:blip r:embed="rId5">
            <a:alphaModFix/>
          </a:blip>
          <a:srcRect b="0" l="0" r="62417" t="48875"/>
          <a:stretch/>
        </p:blipFill>
        <p:spPr>
          <a:xfrm>
            <a:off x="109425" y="1593500"/>
            <a:ext cx="1464100" cy="132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g34643868cfd_0_26"/>
          <p:cNvPicPr preferRelativeResize="0"/>
          <p:nvPr/>
        </p:nvPicPr>
        <p:blipFill rotWithShape="1">
          <a:blip r:embed="rId5">
            <a:alphaModFix/>
          </a:blip>
          <a:srcRect b="0" l="0" r="62417" t="48875"/>
          <a:stretch/>
        </p:blipFill>
        <p:spPr>
          <a:xfrm>
            <a:off x="8091075" y="3677250"/>
            <a:ext cx="1464100" cy="132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4643868cfd_0_31"/>
          <p:cNvSpPr txBox="1"/>
          <p:nvPr>
            <p:ph idx="1" type="subTitle"/>
          </p:nvPr>
        </p:nvSpPr>
        <p:spPr>
          <a:xfrm>
            <a:off x="355675" y="1750975"/>
            <a:ext cx="4227000" cy="30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2000" u="sng"/>
              <a:t>Professionnels :</a:t>
            </a:r>
            <a:endParaRPr sz="2000" u="sng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1. </a:t>
            </a:r>
            <a:r>
              <a:rPr lang="en" sz="1400"/>
              <a:t>Comprendre les particularités structurelles et fonctionnelles des cellules avec une application en pratique médicale.</a:t>
            </a:r>
            <a:endParaRPr sz="14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2. </a:t>
            </a:r>
            <a:r>
              <a:rPr lang="en" sz="1400"/>
              <a:t>Être capable d’identifier les techniques de coloration morphologique et histochimique.</a:t>
            </a:r>
            <a:endParaRPr sz="14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3. </a:t>
            </a:r>
            <a:r>
              <a:rPr lang="en" sz="1400"/>
              <a:t>Corréler les données cytologiques avec les résultats histologiques concernant aussi bien les structures normales que pathologiques.</a:t>
            </a:r>
            <a:endParaRPr sz="14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4. </a:t>
            </a:r>
            <a:r>
              <a:rPr lang="en" sz="1400"/>
              <a:t>Acquérir les critères minimaux pour reconnaître les cellules dans les préparations cytologiques.</a:t>
            </a:r>
            <a:endParaRPr sz="14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5. </a:t>
            </a:r>
            <a:r>
              <a:rPr lang="en" sz="1400"/>
              <a:t>Comprendre les implications cliniques de la cytologie.</a:t>
            </a:r>
            <a:endParaRPr sz="1400"/>
          </a:p>
        </p:txBody>
      </p:sp>
      <p:sp>
        <p:nvSpPr>
          <p:cNvPr id="211" name="Google Shape;211;g34643868cfd_0_31"/>
          <p:cNvSpPr txBox="1"/>
          <p:nvPr>
            <p:ph idx="2" type="subTitle"/>
          </p:nvPr>
        </p:nvSpPr>
        <p:spPr>
          <a:xfrm>
            <a:off x="5032925" y="1750975"/>
            <a:ext cx="3913500" cy="30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2000" u="sng"/>
              <a:t>Transversaux :</a:t>
            </a:r>
            <a:endParaRPr sz="2000" u="sng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1. </a:t>
            </a:r>
            <a:r>
              <a:rPr lang="en" sz="1400"/>
              <a:t>S’engager dans un perfectionnement professionnel en développant une pensée critique, démontrée par une participation active aux cours, aux laboratoires, aux séminaires et aux projets.</a:t>
            </a:r>
            <a:endParaRPr sz="14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2. </a:t>
            </a:r>
            <a:r>
              <a:rPr lang="en" sz="1400"/>
              <a:t>Participer à des activités de recherche scientifique en contribuant à la rédaction de rapports, d’études et d’articles spécialisés.</a:t>
            </a:r>
            <a:endParaRPr sz="1400"/>
          </a:p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1400"/>
              <a:t>3. </a:t>
            </a:r>
            <a:r>
              <a:rPr lang="en" sz="1400"/>
              <a:t>Utiliser efficacement les sources d’information et les ressources de communication et de formation professionnelle, en français ainsi que dans une langue de communication internationale.</a:t>
            </a:r>
            <a:endParaRPr sz="1400"/>
          </a:p>
        </p:txBody>
      </p:sp>
      <p:sp>
        <p:nvSpPr>
          <p:cNvPr id="212" name="Google Shape;212;g34643868cfd_0_31"/>
          <p:cNvSpPr txBox="1"/>
          <p:nvPr>
            <p:ph type="title"/>
          </p:nvPr>
        </p:nvSpPr>
        <p:spPr>
          <a:xfrm>
            <a:off x="1029725" y="812450"/>
            <a:ext cx="69108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"/>
              <a:t>Compétences Acquises lors du Cours Facultatif</a:t>
            </a:r>
            <a:endParaRPr/>
          </a:p>
        </p:txBody>
      </p:sp>
      <p:pic>
        <p:nvPicPr>
          <p:cNvPr id="213" name="Google Shape;213;g34643868cfd_0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g34643868cfd_0_31"/>
          <p:cNvPicPr preferRelativeResize="0"/>
          <p:nvPr/>
        </p:nvPicPr>
        <p:blipFill rotWithShape="1">
          <a:blip r:embed="rId4">
            <a:alphaModFix/>
          </a:blip>
          <a:srcRect b="0" l="0" r="60373" t="57391"/>
          <a:stretch/>
        </p:blipFill>
        <p:spPr>
          <a:xfrm>
            <a:off x="6235726" y="-80074"/>
            <a:ext cx="3271525" cy="263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4643868cfd_0_51"/>
          <p:cNvSpPr txBox="1"/>
          <p:nvPr>
            <p:ph idx="1" type="body"/>
          </p:nvPr>
        </p:nvSpPr>
        <p:spPr>
          <a:xfrm>
            <a:off x="674050" y="1846300"/>
            <a:ext cx="5378400" cy="27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Notions générales de cytologie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Méthodes de coloration en cytologie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Identification des éléments cellulaires anormaux en pathologie cervico-vaginale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Identification des éléments cellulaires anormaux en pathologie urologique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Identification des éléments cellulaires anormaux dans les échantillons de liquides séreux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Identification des types tumoraux : adénocarcinomes, carcinomes épidermoïdes, carcinomes à petites cellules, mésothéliomes</a:t>
            </a:r>
            <a:endParaRPr sz="1600"/>
          </a:p>
        </p:txBody>
      </p:sp>
      <p:sp>
        <p:nvSpPr>
          <p:cNvPr id="220" name="Google Shape;220;g34643868cfd_0_51"/>
          <p:cNvSpPr txBox="1"/>
          <p:nvPr>
            <p:ph type="title"/>
          </p:nvPr>
        </p:nvSpPr>
        <p:spPr>
          <a:xfrm>
            <a:off x="1174500" y="923200"/>
            <a:ext cx="6795000" cy="92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"/>
              <a:t>Thèmes abordés dans le Cours de Cytologie</a:t>
            </a:r>
            <a:endParaRPr/>
          </a:p>
        </p:txBody>
      </p:sp>
      <p:pic>
        <p:nvPicPr>
          <p:cNvPr id="221" name="Google Shape;221;g34643868cfd_0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g34643868cfd_0_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52450" y="1998700"/>
            <a:ext cx="3091550" cy="31492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4643868cfd_0_61"/>
          <p:cNvSpPr txBox="1"/>
          <p:nvPr>
            <p:ph type="title"/>
          </p:nvPr>
        </p:nvSpPr>
        <p:spPr>
          <a:xfrm>
            <a:off x="225775" y="1302575"/>
            <a:ext cx="5259600" cy="54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"/>
              <a:t>Avantages du Cours Facultatif de Cytologie</a:t>
            </a:r>
            <a:endParaRPr/>
          </a:p>
        </p:txBody>
      </p:sp>
      <p:sp>
        <p:nvSpPr>
          <p:cNvPr id="228" name="Google Shape;228;g34643868cfd_0_61"/>
          <p:cNvSpPr txBox="1"/>
          <p:nvPr>
            <p:ph idx="1" type="body"/>
          </p:nvPr>
        </p:nvSpPr>
        <p:spPr>
          <a:xfrm>
            <a:off x="225775" y="1851275"/>
            <a:ext cx="5259600" cy="26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Apprentissage des notions de base pour l’interprétation des rapports cytologiques</a:t>
            </a:r>
            <a:endParaRPr sz="1700"/>
          </a:p>
          <a:p>
            <a:pPr indent="-3365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Intégration des notions cliniques et paracliniques dans la prise en charge d’un cas</a:t>
            </a:r>
            <a:endParaRPr sz="1700"/>
          </a:p>
          <a:p>
            <a:pPr indent="-3365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Identification des lésions cellulaires sur les frottis</a:t>
            </a:r>
            <a:endParaRPr sz="1700"/>
          </a:p>
          <a:p>
            <a:pPr indent="-3365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Compréhension du processus de traitement des échantillons cytologiques, de la réception jusqu’à l’observation au microscope</a:t>
            </a:r>
            <a:endParaRPr sz="1700"/>
          </a:p>
        </p:txBody>
      </p:sp>
      <p:pic>
        <p:nvPicPr>
          <p:cNvPr id="229" name="Google Shape;229;g34643868cfd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g34643868cfd_0_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71350" y="1670850"/>
            <a:ext cx="3472650" cy="347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g34643868cfd_0_68"/>
          <p:cNvPicPr preferRelativeResize="0"/>
          <p:nvPr/>
        </p:nvPicPr>
        <p:blipFill rotWithShape="1">
          <a:blip r:embed="rId3">
            <a:alphaModFix/>
          </a:blip>
          <a:srcRect b="0" l="0" r="14690" t="0"/>
          <a:stretch/>
        </p:blipFill>
        <p:spPr>
          <a:xfrm>
            <a:off x="6375675" y="3026199"/>
            <a:ext cx="2891450" cy="22541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34643868cfd_0_68"/>
          <p:cNvSpPr txBox="1"/>
          <p:nvPr>
            <p:ph type="title"/>
          </p:nvPr>
        </p:nvSpPr>
        <p:spPr>
          <a:xfrm>
            <a:off x="1668600" y="1005275"/>
            <a:ext cx="5595300" cy="84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lang="en"/>
              <a:t>Qui devrait choisir ce cours facultatif ?</a:t>
            </a:r>
            <a:endParaRPr/>
          </a:p>
        </p:txBody>
      </p:sp>
      <p:sp>
        <p:nvSpPr>
          <p:cNvPr id="237" name="Google Shape;237;g34643868cfd_0_68"/>
          <p:cNvSpPr txBox="1"/>
          <p:nvPr>
            <p:ph idx="1" type="body"/>
          </p:nvPr>
        </p:nvSpPr>
        <p:spPr>
          <a:xfrm>
            <a:off x="1668600" y="1928850"/>
            <a:ext cx="5595300" cy="23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" sz="2000"/>
              <a:t>Ce cours est principalement recommandé aux étudiants souhaitant poursuivre une spécialisation en : anatomopathologie, gynécologie, urologie, médecine interne, médecine générale, pneumologie, oncologie, gastro-entérologie et chirurgie générale.</a:t>
            </a:r>
            <a:endParaRPr sz="2000"/>
          </a:p>
        </p:txBody>
      </p:sp>
      <p:pic>
        <p:nvPicPr>
          <p:cNvPr id="238" name="Google Shape;238;g34643868cfd_0_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g34643868cfd_0_68"/>
          <p:cNvPicPr preferRelativeResize="0"/>
          <p:nvPr/>
        </p:nvPicPr>
        <p:blipFill rotWithShape="1">
          <a:blip r:embed="rId5">
            <a:alphaModFix/>
          </a:blip>
          <a:srcRect b="0" l="47490" r="0" t="0"/>
          <a:stretch/>
        </p:blipFill>
        <p:spPr>
          <a:xfrm>
            <a:off x="-383025" y="1005275"/>
            <a:ext cx="1820600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g34643868cfd_0_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4209" y="-1"/>
            <a:ext cx="3749315" cy="228985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34643868cfd_0_76"/>
          <p:cNvSpPr txBox="1"/>
          <p:nvPr/>
        </p:nvSpPr>
        <p:spPr>
          <a:xfrm>
            <a:off x="1193100" y="1757850"/>
            <a:ext cx="6757800" cy="17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Font typeface="Arial"/>
              <a:buNone/>
            </a:pPr>
            <a:r>
              <a:rPr b="1" lang="en" sz="3500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Merci pour votre attention ! Nous espérons vous voir nombreux à ce cours facultatif !</a:t>
            </a:r>
            <a:endParaRPr b="1" i="0" sz="3500" u="none" cap="none" strike="noStrike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pic>
        <p:nvPicPr>
          <p:cNvPr id="246" name="Google Shape;246;g34643868cfd_0_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22169" y="3046100"/>
            <a:ext cx="2344150" cy="209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g34643868cfd_0_7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1" y="-1"/>
            <a:ext cx="3697512" cy="92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ead Funnel by Slidesgo">
  <a:themeElements>
    <a:clrScheme name="Simple Light">
      <a:dk1>
        <a:srgbClr val="15110E"/>
      </a:dk1>
      <a:lt1>
        <a:srgbClr val="FFFAF6"/>
      </a:lt1>
      <a:dk2>
        <a:srgbClr val="C2E5F5"/>
      </a:dk2>
      <a:lt2>
        <a:srgbClr val="5296B8"/>
      </a:lt2>
      <a:accent1>
        <a:srgbClr val="135669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5110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